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3" r:id="rId5"/>
    <p:sldId id="267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2" r:id="rId14"/>
    <p:sldId id="265" r:id="rId15"/>
    <p:sldId id="26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AED85-78BC-6AA8-1520-025DDFD6E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2CAE8D-9C80-8A0A-54EE-DC1A7C5B6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B11320-19AA-CF7A-05E0-B40A2673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3DB-2DB4-4642-9205-9852D765C796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E32D7E-F749-8A2D-A9C1-350787FEA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2633B4-5794-61EC-3D05-7F463CFA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C886-69D4-4398-8D47-BD62AEFF6C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341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EF762-63BD-DFA5-11A2-CA5B71ED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D1BF0D-3872-349B-0E3E-AA18411B1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CCC36C-10FA-466C-51D6-E90C3A734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3DB-2DB4-4642-9205-9852D765C796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56C617-B5BC-0C59-47D1-6D01A873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D2862-0100-DA7D-0E03-6F2E8631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C886-69D4-4398-8D47-BD62AEFF6C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560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DE9B71F-77D5-12E7-D83B-FDBF7EF34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1417F2-B295-7099-7F2B-4A42BD958E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D395C1-2FFB-7704-F8AF-E09816466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3DB-2DB4-4642-9205-9852D765C796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875175-65AF-A75C-5548-A7188FD6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67FFC1-3ABF-7930-1151-54023DCF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C886-69D4-4398-8D47-BD62AEFF6C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600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77028-A0C0-BF8F-57FC-31AC5C82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51DB0-2ED3-7686-9DB9-0549ABE3A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521CD6-A781-3AE7-59B0-AD39FCA4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3DB-2DB4-4642-9205-9852D765C796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E81A34-93FA-921A-6044-57C9A7D6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23132D-8C7D-F540-CFBB-102D1BE1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C886-69D4-4398-8D47-BD62AEFF6C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08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D68D8-0840-0E5C-811A-482358F94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27DDBF-7B68-15BB-16ED-A63D4815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E87D27-A11A-45B5-7D17-0E07F513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3DB-2DB4-4642-9205-9852D765C796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8FC6CD-1852-9008-FB38-F61B9AD4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EF15D-5D85-C4BA-D296-E8D13F07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C886-69D4-4398-8D47-BD62AEFF6C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210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FCF69-0DD7-91F8-237C-204E5009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6C7C99-CFA7-7875-56D2-1C76544DB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DB0DD1-DC62-85E9-05A5-B71BACD19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E5872A-B553-DE49-B1CA-0DF73E9C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3DB-2DB4-4642-9205-9852D765C796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873D79-66A6-DDCA-3BFE-73652389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A80C58-5625-D288-4EFE-6831AE49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C886-69D4-4398-8D47-BD62AEFF6C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747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FB0FC-49AA-B3F3-164C-7626F0C7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9F4E7-76CF-ED5F-7038-ED448E2AD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AEEBF2-CD3A-A64E-5783-BB48AFB98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F7F376-9D2B-5205-3BDA-CE0601E52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F4886-CF57-707A-82AA-22D4950D7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3CA2CB-8983-7A46-320E-36DF7DE9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3DB-2DB4-4642-9205-9852D765C796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DE4B53-4F38-9611-B23A-2073DE83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41A31C-758B-A3ED-1537-25BE3E9C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C886-69D4-4398-8D47-BD62AEFF6C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144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AFE92-3CA8-15FE-E65F-C0C8E314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C4D1CF-67DB-2C38-1717-7D9E0655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3DB-2DB4-4642-9205-9852D765C796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1F1260-3497-D830-8626-1B804C4E0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859BF5-B9A1-1CD6-2905-B15C7C1CD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C886-69D4-4398-8D47-BD62AEFF6C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697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CAED10-6FDC-D5C0-9048-46BCD94C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3DB-2DB4-4642-9205-9852D765C796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7D175C-92B2-5DE6-E9D7-3618D893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40D8CD-F4CD-E024-8384-DA799354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C886-69D4-4398-8D47-BD62AEFF6C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08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9A8B5-3076-BD02-B59C-EB28B89C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397256-B2FC-C320-C479-7174CD249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40D5D4-0AFD-114D-8EE8-64EE517A0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0CA9E3-58F5-0915-D175-178DF938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3DB-2DB4-4642-9205-9852D765C796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931B9B-1A1C-CC68-094F-B1258331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C13C6F-9174-992A-6ABD-F22FD75D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C886-69D4-4398-8D47-BD62AEFF6C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019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9E767-3832-3B1F-2E2D-5358A563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4047662-C8AF-837A-1072-596721666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D43980-A5AD-0BD3-8036-96D0A5AE0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92CE34-8605-8EE9-FF46-CC997F1C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D03DB-2DB4-4642-9205-9852D765C796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AFA7D2-874F-B5A3-18A4-2C806266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074DF0-B538-D062-22F5-1F1955BD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C886-69D4-4398-8D47-BD62AEFF6C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43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941DAA-476C-3EA7-09F7-3F8DECF5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ADE064-7BD1-22EB-9013-A5B6E162F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5ED05E-FB7A-C33B-9310-4807FCC12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D03DB-2DB4-4642-9205-9852D765C796}" type="datetimeFigureOut">
              <a:rPr lang="es-CO" smtClean="0"/>
              <a:t>28/07/2025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E39B7F-FFF1-9345-CB8E-7543FA005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0207C7-830D-D0D3-D3AB-7F0584D85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BC886-69D4-4398-8D47-BD62AEFF6C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033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68B6B869-4435-7069-251D-3C9DA37FB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0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6C9644-32CA-F2F9-DD48-1F3870A31A1E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93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32537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75A546-9D6C-8D32-B60B-F70EEA2E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2" y="95622"/>
            <a:ext cx="1678233" cy="10330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0DA2FD-CBA7-098C-BDAB-ABB2937932D1}"/>
              </a:ext>
            </a:extLst>
          </p:cNvPr>
          <p:cNvSpPr txBox="1"/>
          <p:nvPr/>
        </p:nvSpPr>
        <p:spPr>
          <a:xfrm>
            <a:off x="5765860" y="6649576"/>
            <a:ext cx="2120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Nunito Sans 10pt ExtraBold" pitchFamily="2" charset="0"/>
              </a:rPr>
              <a:t>www.SIC.GOV.CO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523C61-1480-4A4C-9E93-22C33D57221B}"/>
              </a:ext>
            </a:extLst>
          </p:cNvPr>
          <p:cNvSpPr txBox="1"/>
          <p:nvPr/>
        </p:nvSpPr>
        <p:spPr>
          <a:xfrm>
            <a:off x="1252538" y="350553"/>
            <a:ext cx="968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32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Causas de Litigiosidad</a:t>
            </a:r>
            <a:endParaRPr lang="es-CO" sz="2800" b="1" dirty="0">
              <a:solidFill>
                <a:srgbClr val="932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D9E147-BF7A-4195-A901-221941885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935" y="1582279"/>
            <a:ext cx="8515349" cy="507782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4759514-9D80-4E0C-872F-11B5FEC712D6}"/>
              </a:ext>
            </a:extLst>
          </p:cNvPr>
          <p:cNvSpPr txBox="1">
            <a:spLocks/>
          </p:cNvSpPr>
          <p:nvPr/>
        </p:nvSpPr>
        <p:spPr>
          <a:xfrm>
            <a:off x="1266885" y="1183622"/>
            <a:ext cx="8997950" cy="3986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O" alt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 de Demanda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59CD4B8-5345-4BF4-A6A2-1AD4E479FE7B}"/>
              </a:ext>
            </a:extLst>
          </p:cNvPr>
          <p:cNvSpPr/>
          <p:nvPr/>
        </p:nvSpPr>
        <p:spPr>
          <a:xfrm>
            <a:off x="9329737" y="3407489"/>
            <a:ext cx="442914" cy="254798"/>
          </a:xfrm>
          <a:prstGeom prst="ellipse">
            <a:avLst/>
          </a:prstGeom>
          <a:noFill/>
          <a:ln w="19050">
            <a:solidFill>
              <a:srgbClr val="932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782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6C9644-32CA-F2F9-DD48-1F3870A31A1E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93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32537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75A546-9D6C-8D32-B60B-F70EEA2E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2" y="95622"/>
            <a:ext cx="1678233" cy="10330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0DA2FD-CBA7-098C-BDAB-ABB2937932D1}"/>
              </a:ext>
            </a:extLst>
          </p:cNvPr>
          <p:cNvSpPr txBox="1"/>
          <p:nvPr/>
        </p:nvSpPr>
        <p:spPr>
          <a:xfrm>
            <a:off x="5765860" y="6649576"/>
            <a:ext cx="2120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Nunito Sans 10pt ExtraBold" pitchFamily="2" charset="0"/>
              </a:rPr>
              <a:t>www.SIC.GOV.CO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523C61-1480-4A4C-9E93-22C33D57221B}"/>
              </a:ext>
            </a:extLst>
          </p:cNvPr>
          <p:cNvSpPr txBox="1"/>
          <p:nvPr/>
        </p:nvSpPr>
        <p:spPr>
          <a:xfrm>
            <a:off x="1252538" y="350553"/>
            <a:ext cx="968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32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Causas de Litigiosidad</a:t>
            </a:r>
            <a:endParaRPr lang="es-CO" sz="2800" b="1" dirty="0">
              <a:solidFill>
                <a:srgbClr val="932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4759514-9D80-4E0C-872F-11B5FEC712D6}"/>
              </a:ext>
            </a:extLst>
          </p:cNvPr>
          <p:cNvSpPr txBox="1">
            <a:spLocks/>
          </p:cNvSpPr>
          <p:nvPr/>
        </p:nvSpPr>
        <p:spPr>
          <a:xfrm>
            <a:off x="1109722" y="1184729"/>
            <a:ext cx="8997950" cy="3986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O" alt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 de Condena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5C4E62-EEDB-4D98-AD5E-2F82D90A9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734" y="1580525"/>
            <a:ext cx="9182532" cy="4870143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243830D8-BF8C-4CF1-BBE1-04397A2B7D06}"/>
              </a:ext>
            </a:extLst>
          </p:cNvPr>
          <p:cNvSpPr/>
          <p:nvPr/>
        </p:nvSpPr>
        <p:spPr>
          <a:xfrm>
            <a:off x="9886215" y="2664539"/>
            <a:ext cx="442914" cy="254798"/>
          </a:xfrm>
          <a:prstGeom prst="ellipse">
            <a:avLst/>
          </a:prstGeom>
          <a:noFill/>
          <a:ln w="19050">
            <a:solidFill>
              <a:srgbClr val="932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67D9E0A-B882-4855-98F1-061C8AA2A37B}"/>
              </a:ext>
            </a:extLst>
          </p:cNvPr>
          <p:cNvSpPr/>
          <p:nvPr/>
        </p:nvSpPr>
        <p:spPr>
          <a:xfrm>
            <a:off x="9886215" y="4821951"/>
            <a:ext cx="442914" cy="254798"/>
          </a:xfrm>
          <a:prstGeom prst="ellipse">
            <a:avLst/>
          </a:prstGeom>
          <a:noFill/>
          <a:ln w="19050">
            <a:solidFill>
              <a:srgbClr val="932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502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6C9644-32CA-F2F9-DD48-1F3870A31A1E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93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32537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75A546-9D6C-8D32-B60B-F70EEA2E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2" y="95622"/>
            <a:ext cx="1678233" cy="10330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0DA2FD-CBA7-098C-BDAB-ABB2937932D1}"/>
              </a:ext>
            </a:extLst>
          </p:cNvPr>
          <p:cNvSpPr txBox="1"/>
          <p:nvPr/>
        </p:nvSpPr>
        <p:spPr>
          <a:xfrm>
            <a:off x="5765860" y="6649576"/>
            <a:ext cx="2120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Nunito Sans 10pt ExtraBold" pitchFamily="2" charset="0"/>
              </a:rPr>
              <a:t>www.SIC.GOV.CO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523C61-1480-4A4C-9E93-22C33D57221B}"/>
              </a:ext>
            </a:extLst>
          </p:cNvPr>
          <p:cNvSpPr txBox="1"/>
          <p:nvPr/>
        </p:nvSpPr>
        <p:spPr>
          <a:xfrm>
            <a:off x="1252538" y="350553"/>
            <a:ext cx="968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32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Causas de Litigiosidad</a:t>
            </a:r>
            <a:endParaRPr lang="es-CO" sz="2800" b="1" dirty="0">
              <a:solidFill>
                <a:srgbClr val="932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4759514-9D80-4E0C-872F-11B5FEC712D6}"/>
              </a:ext>
            </a:extLst>
          </p:cNvPr>
          <p:cNvSpPr txBox="1">
            <a:spLocks/>
          </p:cNvSpPr>
          <p:nvPr/>
        </p:nvSpPr>
        <p:spPr>
          <a:xfrm>
            <a:off x="977818" y="1212741"/>
            <a:ext cx="8997950" cy="3986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O" alt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 de Condena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A04839-00A8-4754-8E6C-5EC25F490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914" y="1639410"/>
            <a:ext cx="9686924" cy="4715229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F62909D9-B13B-42EA-868B-91B0148A68C0}"/>
              </a:ext>
            </a:extLst>
          </p:cNvPr>
          <p:cNvSpPr/>
          <p:nvPr/>
        </p:nvSpPr>
        <p:spPr>
          <a:xfrm>
            <a:off x="9329737" y="3407489"/>
            <a:ext cx="442914" cy="254798"/>
          </a:xfrm>
          <a:prstGeom prst="ellipse">
            <a:avLst/>
          </a:prstGeom>
          <a:noFill/>
          <a:ln w="19050">
            <a:solidFill>
              <a:srgbClr val="932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7298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6C9644-32CA-F2F9-DD48-1F3870A31A1E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93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32537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75A546-9D6C-8D32-B60B-F70EEA2E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83" y="94852"/>
            <a:ext cx="1678233" cy="10330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0DA2FD-CBA7-098C-BDAB-ABB2937932D1}"/>
              </a:ext>
            </a:extLst>
          </p:cNvPr>
          <p:cNvSpPr txBox="1"/>
          <p:nvPr/>
        </p:nvSpPr>
        <p:spPr>
          <a:xfrm>
            <a:off x="5765860" y="6649576"/>
            <a:ext cx="2120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Nunito Sans 10pt ExtraBold" pitchFamily="2" charset="0"/>
              </a:rPr>
              <a:t>www.SIC.GOV.CO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F6BD39B-2BD7-49CD-8DE5-51BD0983B115}"/>
              </a:ext>
            </a:extLst>
          </p:cNvPr>
          <p:cNvSpPr txBox="1">
            <a:spLocks/>
          </p:cNvSpPr>
          <p:nvPr/>
        </p:nvSpPr>
        <p:spPr>
          <a:xfrm>
            <a:off x="1872867" y="2920037"/>
            <a:ext cx="9110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400" b="1">
                <a:solidFill>
                  <a:srgbClr val="932537"/>
                </a:solidFill>
                <a:latin typeface="Nunito Sans 10pt ExtraBold" pitchFamily="2" charset="0"/>
              </a:defRPr>
            </a:lvl1pPr>
          </a:lstStyle>
          <a:p>
            <a:pPr algn="ctr"/>
            <a:r>
              <a:rPr lang="es-CO" sz="3600" dirty="0">
                <a:latin typeface="Arial Black" panose="020B0A04020102020204" pitchFamily="34" charset="0"/>
              </a:rPr>
              <a:t>3. INDICADOR DE AHORRO PATRIMONIAL - REA</a:t>
            </a:r>
          </a:p>
        </p:txBody>
      </p:sp>
    </p:spTree>
    <p:extLst>
      <p:ext uri="{BB962C8B-B14F-4D97-AF65-F5344CB8AC3E}">
        <p14:creationId xmlns:p14="http://schemas.microsoft.com/office/powerpoint/2010/main" val="257520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6C9644-32CA-F2F9-DD48-1F3870A31A1E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93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32537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75A546-9D6C-8D32-B60B-F70EEA2E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83" y="94852"/>
            <a:ext cx="1678233" cy="10330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0DA2FD-CBA7-098C-BDAB-ABB2937932D1}"/>
              </a:ext>
            </a:extLst>
          </p:cNvPr>
          <p:cNvSpPr txBox="1"/>
          <p:nvPr/>
        </p:nvSpPr>
        <p:spPr>
          <a:xfrm>
            <a:off x="5765860" y="6649576"/>
            <a:ext cx="2120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Nunito Sans 10pt ExtraBold" pitchFamily="2" charset="0"/>
              </a:rPr>
              <a:t>www.SIC.GOV.CO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A9C342-0D38-44F2-AF32-CE8463CCFD6D}"/>
              </a:ext>
            </a:extLst>
          </p:cNvPr>
          <p:cNvSpPr txBox="1"/>
          <p:nvPr/>
        </p:nvSpPr>
        <p:spPr>
          <a:xfrm>
            <a:off x="4954198" y="5083877"/>
            <a:ext cx="690318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b="1" kern="0" dirty="0">
                <a:solidFill>
                  <a:srgbClr val="76293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FORMULA: </a:t>
            </a:r>
            <a:r>
              <a:rPr lang="es-E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El</a:t>
            </a:r>
            <a:r>
              <a:rPr lang="es-ES" kern="0" dirty="0">
                <a:solidFill>
                  <a:srgbClr val="1D1848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E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valor resultante de la indexación proyectada a 3 años del valor total de los acuerdos aprobados judicialmente (el cual se obtendrá de la herramienta E-kogui) – El valor total de los acuerdos aprobados judicialmente.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416B6EE-B41E-4A70-B28E-5BF049718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683381"/>
              </p:ext>
            </p:extLst>
          </p:nvPr>
        </p:nvGraphicFramePr>
        <p:xfrm>
          <a:off x="642937" y="1183959"/>
          <a:ext cx="5986463" cy="3547561"/>
        </p:xfrm>
        <a:graphic>
          <a:graphicData uri="http://schemas.openxmlformats.org/drawingml/2006/table">
            <a:tbl>
              <a:tblPr firstRow="1" firstCol="1" bandRow="1"/>
              <a:tblGrid>
                <a:gridCol w="4175440">
                  <a:extLst>
                    <a:ext uri="{9D8B030D-6E8A-4147-A177-3AD203B41FA5}">
                      <a16:colId xmlns:a16="http://schemas.microsoft.com/office/drawing/2014/main" val="385350291"/>
                    </a:ext>
                  </a:extLst>
                </a:gridCol>
                <a:gridCol w="1811023">
                  <a:extLst>
                    <a:ext uri="{9D8B030D-6E8A-4147-A177-3AD203B41FA5}">
                      <a16:colId xmlns:a16="http://schemas.microsoft.com/office/drawing/2014/main" val="3390687584"/>
                    </a:ext>
                  </a:extLst>
                </a:gridCol>
              </a:tblGrid>
              <a:tr h="230827">
                <a:tc gridSpan="2">
                  <a:txBody>
                    <a:bodyPr/>
                    <a:lstStyle/>
                    <a:p>
                      <a:pPr algn="ctr"/>
                      <a:r>
                        <a:rPr lang="es-CO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ENERO A JUNIO 2025</a:t>
                      </a:r>
                      <a:endParaRPr lang="es-CO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21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46357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CONCEPTO</a:t>
                      </a:r>
                      <a:endParaRPr lang="es-CO" sz="20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20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911288"/>
                  </a:ext>
                </a:extLst>
              </a:tr>
              <a:tr h="1644647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valor resultante de la indexación proyectada a 3 años del valor total de los acuerdos aprobados judicialmente desde 01 de enero a 30 de junio de 2025, así como aquellos acuerdos que siendo aprobados en el 2024 fueron pagados en el 2025</a:t>
                      </a:r>
                      <a:endParaRPr lang="es-CO" sz="20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$1.332.126.286</a:t>
                      </a:r>
                      <a:endParaRPr lang="es-CO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939854"/>
                  </a:ext>
                </a:extLst>
              </a:tr>
              <a:tr h="1370539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valor total de los 122 acuerdos aprobados judicialmente del 01 de enero a 30 de junio de 2025, así como aquellos acuerdos que siendo aprobados en el 2024 fueron pagados en el 2025</a:t>
                      </a:r>
                      <a:endParaRPr lang="es-CO" sz="200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$1.157.903.883</a:t>
                      </a:r>
                      <a:endParaRPr lang="es-CO" sz="240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6632"/>
                  </a:ext>
                </a:extLst>
              </a:tr>
            </a:tbl>
          </a:graphicData>
        </a:graphic>
      </p:graphicFrame>
      <p:sp>
        <p:nvSpPr>
          <p:cNvPr id="9" name="Google Shape;1732;p58">
            <a:extLst>
              <a:ext uri="{FF2B5EF4-FFF2-40B4-BE49-F238E27FC236}">
                <a16:creationId xmlns:a16="http://schemas.microsoft.com/office/drawing/2014/main" id="{BD972DA0-032C-4E8B-9DF3-DB943D8C425F}"/>
              </a:ext>
            </a:extLst>
          </p:cNvPr>
          <p:cNvSpPr txBox="1"/>
          <p:nvPr/>
        </p:nvSpPr>
        <p:spPr>
          <a:xfrm>
            <a:off x="7236815" y="1551147"/>
            <a:ext cx="3940539" cy="70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b="1" kern="0" dirty="0">
                <a:solidFill>
                  <a:srgbClr val="94334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AHORRO PATRIMONIAL</a:t>
            </a:r>
            <a:endParaRPr sz="2400" b="1" kern="0" dirty="0">
              <a:solidFill>
                <a:srgbClr val="94334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1" name="Google Shape;1727;p58">
            <a:extLst>
              <a:ext uri="{FF2B5EF4-FFF2-40B4-BE49-F238E27FC236}">
                <a16:creationId xmlns:a16="http://schemas.microsoft.com/office/drawing/2014/main" id="{95D22641-9F50-4CB4-878F-233EAEF377B9}"/>
              </a:ext>
            </a:extLst>
          </p:cNvPr>
          <p:cNvSpPr/>
          <p:nvPr/>
        </p:nvSpPr>
        <p:spPr>
          <a:xfrm flipH="1">
            <a:off x="7641395" y="2303321"/>
            <a:ext cx="3131380" cy="908400"/>
          </a:xfrm>
          <a:prstGeom prst="homePlate">
            <a:avLst>
              <a:gd name="adj" fmla="val 21931"/>
            </a:avLst>
          </a:prstGeom>
          <a:solidFill>
            <a:srgbClr val="9433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s-CO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$174.222.403</a:t>
            </a:r>
            <a:endParaRPr lang="es-CO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8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09C0D99-B90F-2000-4382-D3C11D703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5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DA31507-637E-39A5-70EA-9AABC11F0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48979C-E770-245A-9301-4853F8F96DB7}"/>
              </a:ext>
            </a:extLst>
          </p:cNvPr>
          <p:cNvSpPr txBox="1"/>
          <p:nvPr/>
        </p:nvSpPr>
        <p:spPr>
          <a:xfrm>
            <a:off x="4472352" y="4603476"/>
            <a:ext cx="346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bg1"/>
                </a:solidFill>
                <a:latin typeface="Nunito Sans 10pt ExtraLight" pitchFamily="2" charset="0"/>
              </a:rPr>
              <a:t>____________________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6979E9C-E21C-AF13-8AC9-B93F3CADC3F1}"/>
              </a:ext>
            </a:extLst>
          </p:cNvPr>
          <p:cNvSpPr txBox="1"/>
          <p:nvPr/>
        </p:nvSpPr>
        <p:spPr>
          <a:xfrm>
            <a:off x="1454948" y="1529358"/>
            <a:ext cx="9282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Informe de Gestión 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Comité de Conciliación</a:t>
            </a:r>
            <a:endParaRPr lang="es-CO" sz="3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8DA55E-1567-363E-4CCF-B608C75EA078}"/>
              </a:ext>
            </a:extLst>
          </p:cNvPr>
          <p:cNvSpPr txBox="1"/>
          <p:nvPr/>
        </p:nvSpPr>
        <p:spPr>
          <a:xfrm>
            <a:off x="4308454" y="5065141"/>
            <a:ext cx="357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Semestre 2025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DF2666F-63AB-425C-A314-E6DEF636B369}"/>
              </a:ext>
            </a:extLst>
          </p:cNvPr>
          <p:cNvSpPr txBox="1">
            <a:spLocks/>
          </p:cNvSpPr>
          <p:nvPr/>
        </p:nvSpPr>
        <p:spPr>
          <a:xfrm>
            <a:off x="2210385" y="4120693"/>
            <a:ext cx="7985760" cy="7527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Técnica del Comité de Conciliación</a:t>
            </a:r>
          </a:p>
        </p:txBody>
      </p:sp>
    </p:spTree>
    <p:extLst>
      <p:ext uri="{BB962C8B-B14F-4D97-AF65-F5344CB8AC3E}">
        <p14:creationId xmlns:p14="http://schemas.microsoft.com/office/powerpoint/2010/main" val="411952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6C9644-32CA-F2F9-DD48-1F3870A31A1E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93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32537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75A546-9D6C-8D32-B60B-F70EEA2E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83" y="94852"/>
            <a:ext cx="1678233" cy="10330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0DA2FD-CBA7-098C-BDAB-ABB2937932D1}"/>
              </a:ext>
            </a:extLst>
          </p:cNvPr>
          <p:cNvSpPr txBox="1"/>
          <p:nvPr/>
        </p:nvSpPr>
        <p:spPr>
          <a:xfrm>
            <a:off x="5765860" y="6649576"/>
            <a:ext cx="2120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Nunito Sans 10pt ExtraBold" pitchFamily="2" charset="0"/>
              </a:rPr>
              <a:t>www.SIC.GOV.CO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F6BD39B-2BD7-49CD-8DE5-51BD0983B115}"/>
              </a:ext>
            </a:extLst>
          </p:cNvPr>
          <p:cNvSpPr txBox="1">
            <a:spLocks/>
          </p:cNvSpPr>
          <p:nvPr/>
        </p:nvSpPr>
        <p:spPr>
          <a:xfrm>
            <a:off x="1872867" y="2920037"/>
            <a:ext cx="9110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400" b="1">
                <a:solidFill>
                  <a:srgbClr val="932537"/>
                </a:solidFill>
                <a:latin typeface="Nunito Sans 10pt ExtraBold" pitchFamily="2" charset="0"/>
              </a:defRPr>
            </a:lvl1pPr>
          </a:lstStyle>
          <a:p>
            <a:pPr algn="ctr"/>
            <a:r>
              <a:rPr lang="es-CO" sz="3600" dirty="0">
                <a:latin typeface="Arial Black" panose="020B0A04020102020204" pitchFamily="34" charset="0"/>
              </a:rPr>
              <a:t>1. FUNCIONAMIENTO DEL COMITÉ</a:t>
            </a:r>
          </a:p>
        </p:txBody>
      </p:sp>
    </p:spTree>
    <p:extLst>
      <p:ext uri="{BB962C8B-B14F-4D97-AF65-F5344CB8AC3E}">
        <p14:creationId xmlns:p14="http://schemas.microsoft.com/office/powerpoint/2010/main" val="362430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6C9644-32CA-F2F9-DD48-1F3870A31A1E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93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32537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75A546-9D6C-8D32-B60B-F70EEA2E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95325"/>
            <a:ext cx="1678233" cy="10330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0DA2FD-CBA7-098C-BDAB-ABB2937932D1}"/>
              </a:ext>
            </a:extLst>
          </p:cNvPr>
          <p:cNvSpPr txBox="1"/>
          <p:nvPr/>
        </p:nvSpPr>
        <p:spPr>
          <a:xfrm>
            <a:off x="5765860" y="6649576"/>
            <a:ext cx="2120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Nunito Sans 10pt ExtraBold" pitchFamily="2" charset="0"/>
              </a:rPr>
              <a:t>www.SIC.GOV.CO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B0F016-BCC1-4F57-842A-40610C2C9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87" y="1128408"/>
            <a:ext cx="4933626" cy="52597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00260C4-1CA4-46E8-83E9-5B7791B7DFA5}"/>
              </a:ext>
            </a:extLst>
          </p:cNvPr>
          <p:cNvSpPr txBox="1"/>
          <p:nvPr/>
        </p:nvSpPr>
        <p:spPr>
          <a:xfrm>
            <a:off x="1252538" y="852083"/>
            <a:ext cx="968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32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Interno del Comité de Conciliación </a:t>
            </a:r>
            <a:endParaRPr lang="es-CO" sz="2800" b="1" dirty="0">
              <a:solidFill>
                <a:srgbClr val="932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B8259EB-8C35-4A2C-8124-C9B3C264B39B}"/>
              </a:ext>
            </a:extLst>
          </p:cNvPr>
          <p:cNvSpPr txBox="1"/>
          <p:nvPr/>
        </p:nvSpPr>
        <p:spPr>
          <a:xfrm>
            <a:off x="1252538" y="866798"/>
            <a:ext cx="968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32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Reglamento Interno del Comité de Conciliación </a:t>
            </a:r>
            <a:endParaRPr lang="es-CO" sz="2800" b="1" dirty="0">
              <a:solidFill>
                <a:srgbClr val="932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6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6C9644-32CA-F2F9-DD48-1F3870A31A1E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93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32537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75A546-9D6C-8D32-B60B-F70EEA2E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83" y="94852"/>
            <a:ext cx="1678233" cy="10330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0DA2FD-CBA7-098C-BDAB-ABB2937932D1}"/>
              </a:ext>
            </a:extLst>
          </p:cNvPr>
          <p:cNvSpPr txBox="1"/>
          <p:nvPr/>
        </p:nvSpPr>
        <p:spPr>
          <a:xfrm>
            <a:off x="5765860" y="6649576"/>
            <a:ext cx="2120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Nunito Sans 10pt ExtraBold" pitchFamily="2" charset="0"/>
              </a:rPr>
              <a:t>www.SIC.GOV.CO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A38D4E-AB75-4893-95F8-A983DEF5315C}"/>
              </a:ext>
            </a:extLst>
          </p:cNvPr>
          <p:cNvSpPr txBox="1"/>
          <p:nvPr/>
        </p:nvSpPr>
        <p:spPr>
          <a:xfrm>
            <a:off x="1252537" y="1127935"/>
            <a:ext cx="968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32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Asignación de Fichas a los Abogados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9CBC2A-7470-45A1-A4E6-6E33DBE4F529}"/>
              </a:ext>
            </a:extLst>
          </p:cNvPr>
          <p:cNvSpPr txBox="1"/>
          <p:nvPr/>
        </p:nvSpPr>
        <p:spPr>
          <a:xfrm>
            <a:off x="3047081" y="2102826"/>
            <a:ext cx="6097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Coordinación del Grupo de Trabajo de Gestión Judicial, asigna las fichas a los apoderados, dando cumplimiento al  término legal ante la Procuraduría General de la Nación.  </a:t>
            </a:r>
          </a:p>
        </p:txBody>
      </p:sp>
      <p:grpSp>
        <p:nvGrpSpPr>
          <p:cNvPr id="9" name="Google Shape;705;p44">
            <a:extLst>
              <a:ext uri="{FF2B5EF4-FFF2-40B4-BE49-F238E27FC236}">
                <a16:creationId xmlns:a16="http://schemas.microsoft.com/office/drawing/2014/main" id="{B2098BAB-1844-46B6-A9FD-FD42E60A9F20}"/>
              </a:ext>
            </a:extLst>
          </p:cNvPr>
          <p:cNvGrpSpPr/>
          <p:nvPr/>
        </p:nvGrpSpPr>
        <p:grpSpPr>
          <a:xfrm>
            <a:off x="441966" y="3429000"/>
            <a:ext cx="5654033" cy="3125585"/>
            <a:chOff x="1550175" y="1489500"/>
            <a:chExt cx="4525900" cy="2740500"/>
          </a:xfrm>
        </p:grpSpPr>
        <p:sp>
          <p:nvSpPr>
            <p:cNvPr id="10" name="Google Shape;706;p44">
              <a:extLst>
                <a:ext uri="{FF2B5EF4-FFF2-40B4-BE49-F238E27FC236}">
                  <a16:creationId xmlns:a16="http://schemas.microsoft.com/office/drawing/2014/main" id="{64BEC169-8B64-4A90-934B-DFD291F9E4B2}"/>
                </a:ext>
              </a:extLst>
            </p:cNvPr>
            <p:cNvSpPr/>
            <p:nvPr/>
          </p:nvSpPr>
          <p:spPr>
            <a:xfrm>
              <a:off x="1550175" y="4152425"/>
              <a:ext cx="4525900" cy="4200"/>
            </a:xfrm>
            <a:custGeom>
              <a:avLst/>
              <a:gdLst/>
              <a:ahLst/>
              <a:cxnLst/>
              <a:rect l="l" t="t" r="r" b="b"/>
              <a:pathLst>
                <a:path w="181036" h="168" extrusionOk="0">
                  <a:moveTo>
                    <a:pt x="90524" y="1"/>
                  </a:moveTo>
                  <a:cubicBezTo>
                    <a:pt x="40518" y="1"/>
                    <a:pt x="1" y="24"/>
                    <a:pt x="1" y="84"/>
                  </a:cubicBezTo>
                  <a:cubicBezTo>
                    <a:pt x="1" y="132"/>
                    <a:pt x="40542" y="167"/>
                    <a:pt x="90524" y="167"/>
                  </a:cubicBezTo>
                  <a:cubicBezTo>
                    <a:pt x="140506" y="167"/>
                    <a:pt x="181035" y="132"/>
                    <a:pt x="181035" y="84"/>
                  </a:cubicBezTo>
                  <a:cubicBezTo>
                    <a:pt x="181035" y="48"/>
                    <a:pt x="140518" y="1"/>
                    <a:pt x="90524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707;p44">
              <a:extLst>
                <a:ext uri="{FF2B5EF4-FFF2-40B4-BE49-F238E27FC236}">
                  <a16:creationId xmlns:a16="http://schemas.microsoft.com/office/drawing/2014/main" id="{8A1E7AF5-B571-4E3D-ACE1-C43C0686680B}"/>
                </a:ext>
              </a:extLst>
            </p:cNvPr>
            <p:cNvSpPr/>
            <p:nvPr/>
          </p:nvSpPr>
          <p:spPr>
            <a:xfrm>
              <a:off x="4726475" y="1765525"/>
              <a:ext cx="184600" cy="270300"/>
            </a:xfrm>
            <a:custGeom>
              <a:avLst/>
              <a:gdLst/>
              <a:ahLst/>
              <a:cxnLst/>
              <a:rect l="l" t="t" r="r" b="b"/>
              <a:pathLst>
                <a:path w="7384" h="10812" extrusionOk="0">
                  <a:moveTo>
                    <a:pt x="5870" y="1"/>
                  </a:moveTo>
                  <a:cubicBezTo>
                    <a:pt x="5742" y="1"/>
                    <a:pt x="5549" y="60"/>
                    <a:pt x="5382" y="143"/>
                  </a:cubicBezTo>
                  <a:cubicBezTo>
                    <a:pt x="5049" y="310"/>
                    <a:pt x="2989" y="1703"/>
                    <a:pt x="2382" y="2072"/>
                  </a:cubicBezTo>
                  <a:cubicBezTo>
                    <a:pt x="2307" y="2132"/>
                    <a:pt x="2218" y="2160"/>
                    <a:pt x="2129" y="2160"/>
                  </a:cubicBezTo>
                  <a:cubicBezTo>
                    <a:pt x="2005" y="2160"/>
                    <a:pt x="1881" y="2105"/>
                    <a:pt x="1798" y="2001"/>
                  </a:cubicBezTo>
                  <a:cubicBezTo>
                    <a:pt x="1786" y="1989"/>
                    <a:pt x="1774" y="1965"/>
                    <a:pt x="1762" y="1941"/>
                  </a:cubicBezTo>
                  <a:cubicBezTo>
                    <a:pt x="1393" y="977"/>
                    <a:pt x="608" y="429"/>
                    <a:pt x="322" y="382"/>
                  </a:cubicBezTo>
                  <a:cubicBezTo>
                    <a:pt x="143" y="382"/>
                    <a:pt x="0" y="524"/>
                    <a:pt x="0" y="703"/>
                  </a:cubicBezTo>
                  <a:cubicBezTo>
                    <a:pt x="0" y="798"/>
                    <a:pt x="36" y="882"/>
                    <a:pt x="96" y="941"/>
                  </a:cubicBezTo>
                  <a:cubicBezTo>
                    <a:pt x="322" y="1203"/>
                    <a:pt x="500" y="1501"/>
                    <a:pt x="631" y="1822"/>
                  </a:cubicBezTo>
                  <a:cubicBezTo>
                    <a:pt x="762" y="2072"/>
                    <a:pt x="834" y="2346"/>
                    <a:pt x="870" y="2620"/>
                  </a:cubicBezTo>
                  <a:cubicBezTo>
                    <a:pt x="905" y="2941"/>
                    <a:pt x="917" y="3215"/>
                    <a:pt x="929" y="3441"/>
                  </a:cubicBezTo>
                  <a:lnTo>
                    <a:pt x="12" y="8561"/>
                  </a:lnTo>
                  <a:lnTo>
                    <a:pt x="3227" y="10811"/>
                  </a:lnTo>
                  <a:lnTo>
                    <a:pt x="4870" y="4834"/>
                  </a:lnTo>
                  <a:cubicBezTo>
                    <a:pt x="5549" y="3858"/>
                    <a:pt x="5930" y="3120"/>
                    <a:pt x="6406" y="2501"/>
                  </a:cubicBezTo>
                  <a:cubicBezTo>
                    <a:pt x="6989" y="1739"/>
                    <a:pt x="7192" y="1382"/>
                    <a:pt x="7049" y="1274"/>
                  </a:cubicBezTo>
                  <a:cubicBezTo>
                    <a:pt x="7017" y="1251"/>
                    <a:pt x="6994" y="1233"/>
                    <a:pt x="6962" y="1233"/>
                  </a:cubicBezTo>
                  <a:cubicBezTo>
                    <a:pt x="6853" y="1233"/>
                    <a:pt x="6647" y="1454"/>
                    <a:pt x="5656" y="2417"/>
                  </a:cubicBezTo>
                  <a:cubicBezTo>
                    <a:pt x="5656" y="2417"/>
                    <a:pt x="7383" y="713"/>
                    <a:pt x="6801" y="713"/>
                  </a:cubicBezTo>
                  <a:cubicBezTo>
                    <a:pt x="6789" y="713"/>
                    <a:pt x="6777" y="713"/>
                    <a:pt x="6763" y="715"/>
                  </a:cubicBezTo>
                  <a:cubicBezTo>
                    <a:pt x="6642" y="729"/>
                    <a:pt x="6335" y="963"/>
                    <a:pt x="6007" y="1242"/>
                  </a:cubicBezTo>
                  <a:lnTo>
                    <a:pt x="6007" y="1242"/>
                  </a:lnTo>
                  <a:cubicBezTo>
                    <a:pt x="6438" y="767"/>
                    <a:pt x="6536" y="472"/>
                    <a:pt x="6430" y="358"/>
                  </a:cubicBezTo>
                  <a:cubicBezTo>
                    <a:pt x="6411" y="337"/>
                    <a:pt x="6384" y="327"/>
                    <a:pt x="6350" y="327"/>
                  </a:cubicBezTo>
                  <a:cubicBezTo>
                    <a:pt x="6032" y="327"/>
                    <a:pt x="5089" y="1177"/>
                    <a:pt x="4624" y="1615"/>
                  </a:cubicBezTo>
                  <a:lnTo>
                    <a:pt x="4624" y="1615"/>
                  </a:lnTo>
                  <a:cubicBezTo>
                    <a:pt x="5043" y="1209"/>
                    <a:pt x="5827" y="439"/>
                    <a:pt x="5965" y="215"/>
                  </a:cubicBezTo>
                  <a:cubicBezTo>
                    <a:pt x="6061" y="60"/>
                    <a:pt x="5998" y="1"/>
                    <a:pt x="5870" y="1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708;p44">
              <a:extLst>
                <a:ext uri="{FF2B5EF4-FFF2-40B4-BE49-F238E27FC236}">
                  <a16:creationId xmlns:a16="http://schemas.microsoft.com/office/drawing/2014/main" id="{D47F9381-1312-493B-977A-E33AD19A811B}"/>
                </a:ext>
              </a:extLst>
            </p:cNvPr>
            <p:cNvSpPr/>
            <p:nvPr/>
          </p:nvSpPr>
          <p:spPr>
            <a:xfrm>
              <a:off x="4848800" y="1801550"/>
              <a:ext cx="42600" cy="43475"/>
            </a:xfrm>
            <a:custGeom>
              <a:avLst/>
              <a:gdLst/>
              <a:ahLst/>
              <a:cxnLst/>
              <a:rect l="l" t="t" r="r" b="b"/>
              <a:pathLst>
                <a:path w="1704" h="1739" extrusionOk="0">
                  <a:moveTo>
                    <a:pt x="1703" y="0"/>
                  </a:moveTo>
                  <a:lnTo>
                    <a:pt x="1703" y="0"/>
                  </a:lnTo>
                  <a:cubicBezTo>
                    <a:pt x="1060" y="512"/>
                    <a:pt x="489" y="1096"/>
                    <a:pt x="1" y="1738"/>
                  </a:cubicBezTo>
                  <a:cubicBezTo>
                    <a:pt x="644" y="1238"/>
                    <a:pt x="1215" y="655"/>
                    <a:pt x="1703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709;p44">
              <a:extLst>
                <a:ext uri="{FF2B5EF4-FFF2-40B4-BE49-F238E27FC236}">
                  <a16:creationId xmlns:a16="http://schemas.microsoft.com/office/drawing/2014/main" id="{8B98DA2B-BF0B-47DF-B4BC-F7963982CFF6}"/>
                </a:ext>
              </a:extLst>
            </p:cNvPr>
            <p:cNvSpPr/>
            <p:nvPr/>
          </p:nvSpPr>
          <p:spPr>
            <a:xfrm>
              <a:off x="4835700" y="1790525"/>
              <a:ext cx="48250" cy="43475"/>
            </a:xfrm>
            <a:custGeom>
              <a:avLst/>
              <a:gdLst/>
              <a:ahLst/>
              <a:cxnLst/>
              <a:rect l="l" t="t" r="r" b="b"/>
              <a:pathLst>
                <a:path w="1930" h="1739" extrusionOk="0">
                  <a:moveTo>
                    <a:pt x="1930" y="1"/>
                  </a:moveTo>
                  <a:lnTo>
                    <a:pt x="1930" y="1"/>
                  </a:lnTo>
                  <a:cubicBezTo>
                    <a:pt x="1215" y="501"/>
                    <a:pt x="561" y="1084"/>
                    <a:pt x="1" y="1739"/>
                  </a:cubicBezTo>
                  <a:cubicBezTo>
                    <a:pt x="370" y="1513"/>
                    <a:pt x="715" y="1239"/>
                    <a:pt x="1013" y="929"/>
                  </a:cubicBezTo>
                  <a:cubicBezTo>
                    <a:pt x="1358" y="667"/>
                    <a:pt x="1656" y="346"/>
                    <a:pt x="1930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710;p44">
              <a:extLst>
                <a:ext uri="{FF2B5EF4-FFF2-40B4-BE49-F238E27FC236}">
                  <a16:creationId xmlns:a16="http://schemas.microsoft.com/office/drawing/2014/main" id="{1E9B97CC-8376-4C3E-873C-92E36698FA09}"/>
                </a:ext>
              </a:extLst>
            </p:cNvPr>
            <p:cNvSpPr/>
            <p:nvPr/>
          </p:nvSpPr>
          <p:spPr>
            <a:xfrm>
              <a:off x="4822325" y="1782500"/>
              <a:ext cx="45850" cy="40200"/>
            </a:xfrm>
            <a:custGeom>
              <a:avLst/>
              <a:gdLst/>
              <a:ahLst/>
              <a:cxnLst/>
              <a:rect l="l" t="t" r="r" b="b"/>
              <a:pathLst>
                <a:path w="1834" h="1608" extrusionOk="0">
                  <a:moveTo>
                    <a:pt x="1834" y="0"/>
                  </a:moveTo>
                  <a:lnTo>
                    <a:pt x="1834" y="0"/>
                  </a:lnTo>
                  <a:cubicBezTo>
                    <a:pt x="1477" y="203"/>
                    <a:pt x="1155" y="453"/>
                    <a:pt x="869" y="750"/>
                  </a:cubicBezTo>
                  <a:cubicBezTo>
                    <a:pt x="536" y="988"/>
                    <a:pt x="250" y="1286"/>
                    <a:pt x="0" y="1608"/>
                  </a:cubicBezTo>
                  <a:cubicBezTo>
                    <a:pt x="679" y="1155"/>
                    <a:pt x="1298" y="607"/>
                    <a:pt x="1834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711;p44">
              <a:extLst>
                <a:ext uri="{FF2B5EF4-FFF2-40B4-BE49-F238E27FC236}">
                  <a16:creationId xmlns:a16="http://schemas.microsoft.com/office/drawing/2014/main" id="{3CE5B7E7-2E2F-4168-8037-D5749B67BD8B}"/>
                </a:ext>
              </a:extLst>
            </p:cNvPr>
            <p:cNvSpPr/>
            <p:nvPr/>
          </p:nvSpPr>
          <p:spPr>
            <a:xfrm>
              <a:off x="4182950" y="1492775"/>
              <a:ext cx="246475" cy="468325"/>
            </a:xfrm>
            <a:custGeom>
              <a:avLst/>
              <a:gdLst/>
              <a:ahLst/>
              <a:cxnLst/>
              <a:rect l="l" t="t" r="r" b="b"/>
              <a:pathLst>
                <a:path w="9859" h="18733" extrusionOk="0">
                  <a:moveTo>
                    <a:pt x="4882" y="0"/>
                  </a:moveTo>
                  <a:cubicBezTo>
                    <a:pt x="4752" y="0"/>
                    <a:pt x="4621" y="5"/>
                    <a:pt x="4489" y="16"/>
                  </a:cubicBezTo>
                  <a:lnTo>
                    <a:pt x="4489" y="28"/>
                  </a:lnTo>
                  <a:cubicBezTo>
                    <a:pt x="1941" y="231"/>
                    <a:pt x="1" y="2409"/>
                    <a:pt x="120" y="4969"/>
                  </a:cubicBezTo>
                  <a:lnTo>
                    <a:pt x="739" y="18733"/>
                  </a:lnTo>
                  <a:lnTo>
                    <a:pt x="7549" y="18411"/>
                  </a:lnTo>
                  <a:cubicBezTo>
                    <a:pt x="7597" y="17697"/>
                    <a:pt x="7228" y="13220"/>
                    <a:pt x="7228" y="13220"/>
                  </a:cubicBezTo>
                  <a:cubicBezTo>
                    <a:pt x="7228" y="13220"/>
                    <a:pt x="9799" y="12816"/>
                    <a:pt x="9835" y="10244"/>
                  </a:cubicBezTo>
                  <a:cubicBezTo>
                    <a:pt x="9859" y="9041"/>
                    <a:pt x="9728" y="6660"/>
                    <a:pt x="9597" y="4457"/>
                  </a:cubicBezTo>
                  <a:cubicBezTo>
                    <a:pt x="9597" y="4422"/>
                    <a:pt x="9597" y="4386"/>
                    <a:pt x="9597" y="4350"/>
                  </a:cubicBezTo>
                  <a:cubicBezTo>
                    <a:pt x="9394" y="1875"/>
                    <a:pt x="7323" y="0"/>
                    <a:pt x="4882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712;p44">
              <a:extLst>
                <a:ext uri="{FF2B5EF4-FFF2-40B4-BE49-F238E27FC236}">
                  <a16:creationId xmlns:a16="http://schemas.microsoft.com/office/drawing/2014/main" id="{F392482B-4527-4A8E-B82A-3774E5F30C74}"/>
                </a:ext>
              </a:extLst>
            </p:cNvPr>
            <p:cNvSpPr/>
            <p:nvPr/>
          </p:nvSpPr>
          <p:spPr>
            <a:xfrm>
              <a:off x="4279700" y="1797975"/>
              <a:ext cx="83950" cy="40775"/>
            </a:xfrm>
            <a:custGeom>
              <a:avLst/>
              <a:gdLst/>
              <a:ahLst/>
              <a:cxnLst/>
              <a:rect l="l" t="t" r="r" b="b"/>
              <a:pathLst>
                <a:path w="3358" h="1631" extrusionOk="0">
                  <a:moveTo>
                    <a:pt x="0" y="0"/>
                  </a:moveTo>
                  <a:cubicBezTo>
                    <a:pt x="0" y="0"/>
                    <a:pt x="690" y="1631"/>
                    <a:pt x="2892" y="1631"/>
                  </a:cubicBezTo>
                  <a:cubicBezTo>
                    <a:pt x="3040" y="1631"/>
                    <a:pt x="3195" y="1623"/>
                    <a:pt x="3358" y="1608"/>
                  </a:cubicBezTo>
                  <a:lnTo>
                    <a:pt x="3358" y="965"/>
                  </a:lnTo>
                  <a:cubicBezTo>
                    <a:pt x="3318" y="965"/>
                    <a:pt x="3278" y="966"/>
                    <a:pt x="3238" y="966"/>
                  </a:cubicBezTo>
                  <a:cubicBezTo>
                    <a:pt x="2089" y="966"/>
                    <a:pt x="967" y="633"/>
                    <a:pt x="0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713;p44">
              <a:extLst>
                <a:ext uri="{FF2B5EF4-FFF2-40B4-BE49-F238E27FC236}">
                  <a16:creationId xmlns:a16="http://schemas.microsoft.com/office/drawing/2014/main" id="{1451508C-DAEB-4285-BB6C-C9E7AD17923B}"/>
                </a:ext>
              </a:extLst>
            </p:cNvPr>
            <p:cNvSpPr/>
            <p:nvPr/>
          </p:nvSpPr>
          <p:spPr>
            <a:xfrm>
              <a:off x="4148075" y="1636950"/>
              <a:ext cx="46500" cy="67200"/>
            </a:xfrm>
            <a:custGeom>
              <a:avLst/>
              <a:gdLst/>
              <a:ahLst/>
              <a:cxnLst/>
              <a:rect l="l" t="t" r="r" b="b"/>
              <a:pathLst>
                <a:path w="1860" h="2688" extrusionOk="0">
                  <a:moveTo>
                    <a:pt x="1183" y="0"/>
                  </a:moveTo>
                  <a:cubicBezTo>
                    <a:pt x="669" y="0"/>
                    <a:pt x="1" y="214"/>
                    <a:pt x="38" y="1322"/>
                  </a:cubicBezTo>
                  <a:cubicBezTo>
                    <a:pt x="69" y="2468"/>
                    <a:pt x="826" y="2687"/>
                    <a:pt x="1351" y="2687"/>
                  </a:cubicBezTo>
                  <a:cubicBezTo>
                    <a:pt x="1633" y="2687"/>
                    <a:pt x="1848" y="2624"/>
                    <a:pt x="1848" y="2607"/>
                  </a:cubicBezTo>
                  <a:cubicBezTo>
                    <a:pt x="1860" y="2548"/>
                    <a:pt x="1753" y="83"/>
                    <a:pt x="1753" y="83"/>
                  </a:cubicBezTo>
                  <a:cubicBezTo>
                    <a:pt x="1735" y="75"/>
                    <a:pt x="1486" y="0"/>
                    <a:pt x="1183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714;p44">
              <a:extLst>
                <a:ext uri="{FF2B5EF4-FFF2-40B4-BE49-F238E27FC236}">
                  <a16:creationId xmlns:a16="http://schemas.microsoft.com/office/drawing/2014/main" id="{43B19E94-0893-4E7B-A43F-1BC1A3C72FAB}"/>
                </a:ext>
              </a:extLst>
            </p:cNvPr>
            <p:cNvSpPr/>
            <p:nvPr/>
          </p:nvSpPr>
          <p:spPr>
            <a:xfrm>
              <a:off x="4159725" y="1650825"/>
              <a:ext cx="20875" cy="38450"/>
            </a:xfrm>
            <a:custGeom>
              <a:avLst/>
              <a:gdLst/>
              <a:ahLst/>
              <a:cxnLst/>
              <a:rect l="l" t="t" r="r" b="b"/>
              <a:pathLst>
                <a:path w="835" h="1538" extrusionOk="0">
                  <a:moveTo>
                    <a:pt x="462" y="0"/>
                  </a:moveTo>
                  <a:cubicBezTo>
                    <a:pt x="447" y="0"/>
                    <a:pt x="432" y="2"/>
                    <a:pt x="418" y="5"/>
                  </a:cubicBezTo>
                  <a:cubicBezTo>
                    <a:pt x="275" y="28"/>
                    <a:pt x="144" y="136"/>
                    <a:pt x="96" y="290"/>
                  </a:cubicBezTo>
                  <a:cubicBezTo>
                    <a:pt x="37" y="445"/>
                    <a:pt x="1" y="612"/>
                    <a:pt x="13" y="779"/>
                  </a:cubicBezTo>
                  <a:cubicBezTo>
                    <a:pt x="1" y="1100"/>
                    <a:pt x="191" y="1398"/>
                    <a:pt x="477" y="1529"/>
                  </a:cubicBezTo>
                  <a:cubicBezTo>
                    <a:pt x="505" y="1535"/>
                    <a:pt x="532" y="1538"/>
                    <a:pt x="558" y="1538"/>
                  </a:cubicBezTo>
                  <a:cubicBezTo>
                    <a:pt x="633" y="1538"/>
                    <a:pt x="701" y="1513"/>
                    <a:pt x="763" y="1469"/>
                  </a:cubicBezTo>
                  <a:cubicBezTo>
                    <a:pt x="822" y="1457"/>
                    <a:pt x="834" y="1398"/>
                    <a:pt x="822" y="1398"/>
                  </a:cubicBezTo>
                  <a:lnTo>
                    <a:pt x="822" y="1398"/>
                  </a:lnTo>
                  <a:cubicBezTo>
                    <a:pt x="822" y="1398"/>
                    <a:pt x="799" y="1421"/>
                    <a:pt x="739" y="1445"/>
                  </a:cubicBezTo>
                  <a:cubicBezTo>
                    <a:pt x="703" y="1457"/>
                    <a:pt x="665" y="1463"/>
                    <a:pt x="626" y="1463"/>
                  </a:cubicBezTo>
                  <a:cubicBezTo>
                    <a:pt x="587" y="1463"/>
                    <a:pt x="549" y="1457"/>
                    <a:pt x="513" y="1445"/>
                  </a:cubicBezTo>
                  <a:cubicBezTo>
                    <a:pt x="275" y="1302"/>
                    <a:pt x="132" y="1052"/>
                    <a:pt x="144" y="779"/>
                  </a:cubicBezTo>
                  <a:cubicBezTo>
                    <a:pt x="132" y="624"/>
                    <a:pt x="156" y="469"/>
                    <a:pt x="215" y="326"/>
                  </a:cubicBezTo>
                  <a:cubicBezTo>
                    <a:pt x="239" y="219"/>
                    <a:pt x="322" y="124"/>
                    <a:pt x="441" y="88"/>
                  </a:cubicBezTo>
                  <a:cubicBezTo>
                    <a:pt x="456" y="83"/>
                    <a:pt x="471" y="81"/>
                    <a:pt x="486" y="81"/>
                  </a:cubicBezTo>
                  <a:cubicBezTo>
                    <a:pt x="541" y="81"/>
                    <a:pt x="592" y="115"/>
                    <a:pt x="620" y="171"/>
                  </a:cubicBezTo>
                  <a:cubicBezTo>
                    <a:pt x="644" y="219"/>
                    <a:pt x="632" y="255"/>
                    <a:pt x="644" y="255"/>
                  </a:cubicBezTo>
                  <a:cubicBezTo>
                    <a:pt x="656" y="255"/>
                    <a:pt x="680" y="219"/>
                    <a:pt x="668" y="147"/>
                  </a:cubicBezTo>
                  <a:cubicBezTo>
                    <a:pt x="656" y="112"/>
                    <a:pt x="632" y="64"/>
                    <a:pt x="596" y="40"/>
                  </a:cubicBezTo>
                  <a:cubicBezTo>
                    <a:pt x="552" y="14"/>
                    <a:pt x="507" y="0"/>
                    <a:pt x="462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715;p44">
              <a:extLst>
                <a:ext uri="{FF2B5EF4-FFF2-40B4-BE49-F238E27FC236}">
                  <a16:creationId xmlns:a16="http://schemas.microsoft.com/office/drawing/2014/main" id="{F20923A5-E250-4ABB-BA89-0E232702B369}"/>
                </a:ext>
              </a:extLst>
            </p:cNvPr>
            <p:cNvSpPr/>
            <p:nvPr/>
          </p:nvSpPr>
          <p:spPr>
            <a:xfrm>
              <a:off x="4388025" y="1636925"/>
              <a:ext cx="18500" cy="17375"/>
            </a:xfrm>
            <a:custGeom>
              <a:avLst/>
              <a:gdLst/>
              <a:ahLst/>
              <a:cxnLst/>
              <a:rect l="l" t="t" r="r" b="b"/>
              <a:pathLst>
                <a:path w="740" h="695" extrusionOk="0">
                  <a:moveTo>
                    <a:pt x="380" y="0"/>
                  </a:moveTo>
                  <a:cubicBezTo>
                    <a:pt x="373" y="0"/>
                    <a:pt x="366" y="1"/>
                    <a:pt x="358" y="1"/>
                  </a:cubicBezTo>
                  <a:cubicBezTo>
                    <a:pt x="156" y="13"/>
                    <a:pt x="1" y="180"/>
                    <a:pt x="1" y="370"/>
                  </a:cubicBezTo>
                  <a:cubicBezTo>
                    <a:pt x="12" y="558"/>
                    <a:pt x="156" y="694"/>
                    <a:pt x="338" y="694"/>
                  </a:cubicBezTo>
                  <a:cubicBezTo>
                    <a:pt x="353" y="694"/>
                    <a:pt x="367" y="693"/>
                    <a:pt x="382" y="692"/>
                  </a:cubicBezTo>
                  <a:cubicBezTo>
                    <a:pt x="572" y="692"/>
                    <a:pt x="739" y="525"/>
                    <a:pt x="739" y="322"/>
                  </a:cubicBezTo>
                  <a:cubicBezTo>
                    <a:pt x="716" y="139"/>
                    <a:pt x="561" y="0"/>
                    <a:pt x="380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716;p44">
              <a:extLst>
                <a:ext uri="{FF2B5EF4-FFF2-40B4-BE49-F238E27FC236}">
                  <a16:creationId xmlns:a16="http://schemas.microsoft.com/office/drawing/2014/main" id="{6CC3AB8E-607C-452D-91F5-0CDAB0B99A85}"/>
                </a:ext>
              </a:extLst>
            </p:cNvPr>
            <p:cNvSpPr/>
            <p:nvPr/>
          </p:nvSpPr>
          <p:spPr>
            <a:xfrm>
              <a:off x="4368700" y="1617300"/>
              <a:ext cx="38125" cy="10025"/>
            </a:xfrm>
            <a:custGeom>
              <a:avLst/>
              <a:gdLst/>
              <a:ahLst/>
              <a:cxnLst/>
              <a:rect l="l" t="t" r="r" b="b"/>
              <a:pathLst>
                <a:path w="1525" h="401" extrusionOk="0">
                  <a:moveTo>
                    <a:pt x="786" y="0"/>
                  </a:moveTo>
                  <a:cubicBezTo>
                    <a:pt x="572" y="0"/>
                    <a:pt x="369" y="60"/>
                    <a:pt x="202" y="179"/>
                  </a:cubicBezTo>
                  <a:cubicBezTo>
                    <a:pt x="71" y="274"/>
                    <a:pt x="0" y="334"/>
                    <a:pt x="48" y="381"/>
                  </a:cubicBezTo>
                  <a:cubicBezTo>
                    <a:pt x="53" y="386"/>
                    <a:pt x="60" y="388"/>
                    <a:pt x="70" y="388"/>
                  </a:cubicBezTo>
                  <a:cubicBezTo>
                    <a:pt x="157" y="388"/>
                    <a:pt x="422" y="226"/>
                    <a:pt x="774" y="226"/>
                  </a:cubicBezTo>
                  <a:cubicBezTo>
                    <a:pt x="1138" y="226"/>
                    <a:pt x="1397" y="400"/>
                    <a:pt x="1479" y="400"/>
                  </a:cubicBezTo>
                  <a:cubicBezTo>
                    <a:pt x="1488" y="400"/>
                    <a:pt x="1495" y="398"/>
                    <a:pt x="1500" y="393"/>
                  </a:cubicBezTo>
                  <a:cubicBezTo>
                    <a:pt x="1524" y="369"/>
                    <a:pt x="1476" y="286"/>
                    <a:pt x="1357" y="191"/>
                  </a:cubicBezTo>
                  <a:cubicBezTo>
                    <a:pt x="1191" y="72"/>
                    <a:pt x="988" y="0"/>
                    <a:pt x="786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717;p44">
              <a:extLst>
                <a:ext uri="{FF2B5EF4-FFF2-40B4-BE49-F238E27FC236}">
                  <a16:creationId xmlns:a16="http://schemas.microsoft.com/office/drawing/2014/main" id="{84F92252-1096-46DD-8D89-294F180DE537}"/>
                </a:ext>
              </a:extLst>
            </p:cNvPr>
            <p:cNvSpPr/>
            <p:nvPr/>
          </p:nvSpPr>
          <p:spPr>
            <a:xfrm>
              <a:off x="4290700" y="1636925"/>
              <a:ext cx="18475" cy="17375"/>
            </a:xfrm>
            <a:custGeom>
              <a:avLst/>
              <a:gdLst/>
              <a:ahLst/>
              <a:cxnLst/>
              <a:rect l="l" t="t" r="r" b="b"/>
              <a:pathLst>
                <a:path w="739" h="695" extrusionOk="0">
                  <a:moveTo>
                    <a:pt x="380" y="0"/>
                  </a:moveTo>
                  <a:cubicBezTo>
                    <a:pt x="373" y="0"/>
                    <a:pt x="365" y="1"/>
                    <a:pt x="358" y="1"/>
                  </a:cubicBezTo>
                  <a:cubicBezTo>
                    <a:pt x="155" y="13"/>
                    <a:pt x="1" y="180"/>
                    <a:pt x="1" y="370"/>
                  </a:cubicBezTo>
                  <a:cubicBezTo>
                    <a:pt x="12" y="558"/>
                    <a:pt x="166" y="694"/>
                    <a:pt x="340" y="694"/>
                  </a:cubicBezTo>
                  <a:cubicBezTo>
                    <a:pt x="354" y="694"/>
                    <a:pt x="368" y="693"/>
                    <a:pt x="382" y="692"/>
                  </a:cubicBezTo>
                  <a:cubicBezTo>
                    <a:pt x="584" y="692"/>
                    <a:pt x="739" y="525"/>
                    <a:pt x="739" y="322"/>
                  </a:cubicBezTo>
                  <a:cubicBezTo>
                    <a:pt x="716" y="139"/>
                    <a:pt x="561" y="0"/>
                    <a:pt x="380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718;p44">
              <a:extLst>
                <a:ext uri="{FF2B5EF4-FFF2-40B4-BE49-F238E27FC236}">
                  <a16:creationId xmlns:a16="http://schemas.microsoft.com/office/drawing/2014/main" id="{EC56B761-1262-4DB1-B101-6C42AEEF46E8}"/>
                </a:ext>
              </a:extLst>
            </p:cNvPr>
            <p:cNvSpPr/>
            <p:nvPr/>
          </p:nvSpPr>
          <p:spPr>
            <a:xfrm>
              <a:off x="4271650" y="1619075"/>
              <a:ext cx="37825" cy="10025"/>
            </a:xfrm>
            <a:custGeom>
              <a:avLst/>
              <a:gdLst/>
              <a:ahLst/>
              <a:cxnLst/>
              <a:rect l="l" t="t" r="r" b="b"/>
              <a:pathLst>
                <a:path w="1513" h="401" extrusionOk="0">
                  <a:moveTo>
                    <a:pt x="775" y="1"/>
                  </a:moveTo>
                  <a:cubicBezTo>
                    <a:pt x="560" y="1"/>
                    <a:pt x="358" y="72"/>
                    <a:pt x="191" y="191"/>
                  </a:cubicBezTo>
                  <a:cubicBezTo>
                    <a:pt x="60" y="274"/>
                    <a:pt x="1" y="334"/>
                    <a:pt x="36" y="382"/>
                  </a:cubicBezTo>
                  <a:cubicBezTo>
                    <a:pt x="42" y="387"/>
                    <a:pt x="50" y="389"/>
                    <a:pt x="61" y="389"/>
                  </a:cubicBezTo>
                  <a:cubicBezTo>
                    <a:pt x="149" y="389"/>
                    <a:pt x="413" y="239"/>
                    <a:pt x="763" y="239"/>
                  </a:cubicBezTo>
                  <a:cubicBezTo>
                    <a:pt x="1125" y="239"/>
                    <a:pt x="1382" y="401"/>
                    <a:pt x="1466" y="401"/>
                  </a:cubicBezTo>
                  <a:cubicBezTo>
                    <a:pt x="1476" y="401"/>
                    <a:pt x="1484" y="399"/>
                    <a:pt x="1489" y="394"/>
                  </a:cubicBezTo>
                  <a:cubicBezTo>
                    <a:pt x="1513" y="370"/>
                    <a:pt x="1465" y="286"/>
                    <a:pt x="1346" y="191"/>
                  </a:cubicBezTo>
                  <a:cubicBezTo>
                    <a:pt x="1179" y="72"/>
                    <a:pt x="977" y="1"/>
                    <a:pt x="775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719;p44">
              <a:extLst>
                <a:ext uri="{FF2B5EF4-FFF2-40B4-BE49-F238E27FC236}">
                  <a16:creationId xmlns:a16="http://schemas.microsoft.com/office/drawing/2014/main" id="{268AD2F9-C991-4D5D-8333-42F532FDBC7B}"/>
                </a:ext>
              </a:extLst>
            </p:cNvPr>
            <p:cNvSpPr/>
            <p:nvPr/>
          </p:nvSpPr>
          <p:spPr>
            <a:xfrm>
              <a:off x="4340125" y="1619675"/>
              <a:ext cx="30075" cy="83150"/>
            </a:xfrm>
            <a:custGeom>
              <a:avLst/>
              <a:gdLst/>
              <a:ahLst/>
              <a:cxnLst/>
              <a:rect l="l" t="t" r="r" b="b"/>
              <a:pathLst>
                <a:path w="1203" h="3326" extrusionOk="0">
                  <a:moveTo>
                    <a:pt x="0" y="0"/>
                  </a:moveTo>
                  <a:lnTo>
                    <a:pt x="0" y="0"/>
                  </a:lnTo>
                  <a:cubicBezTo>
                    <a:pt x="179" y="691"/>
                    <a:pt x="393" y="1370"/>
                    <a:pt x="679" y="2025"/>
                  </a:cubicBezTo>
                  <a:cubicBezTo>
                    <a:pt x="774" y="2286"/>
                    <a:pt x="881" y="2548"/>
                    <a:pt x="976" y="2787"/>
                  </a:cubicBezTo>
                  <a:cubicBezTo>
                    <a:pt x="1024" y="2882"/>
                    <a:pt x="1048" y="2989"/>
                    <a:pt x="1048" y="3084"/>
                  </a:cubicBezTo>
                  <a:cubicBezTo>
                    <a:pt x="1024" y="3156"/>
                    <a:pt x="929" y="3191"/>
                    <a:pt x="822" y="3191"/>
                  </a:cubicBezTo>
                  <a:cubicBezTo>
                    <a:pt x="607" y="3203"/>
                    <a:pt x="393" y="3239"/>
                    <a:pt x="179" y="3298"/>
                  </a:cubicBezTo>
                  <a:cubicBezTo>
                    <a:pt x="292" y="3316"/>
                    <a:pt x="402" y="3325"/>
                    <a:pt x="511" y="3325"/>
                  </a:cubicBezTo>
                  <a:cubicBezTo>
                    <a:pt x="619" y="3325"/>
                    <a:pt x="726" y="3316"/>
                    <a:pt x="833" y="3298"/>
                  </a:cubicBezTo>
                  <a:cubicBezTo>
                    <a:pt x="893" y="3298"/>
                    <a:pt x="953" y="3298"/>
                    <a:pt x="1012" y="3275"/>
                  </a:cubicBezTo>
                  <a:cubicBezTo>
                    <a:pt x="1084" y="3263"/>
                    <a:pt x="1143" y="3203"/>
                    <a:pt x="1179" y="3132"/>
                  </a:cubicBezTo>
                  <a:cubicBezTo>
                    <a:pt x="1203" y="3001"/>
                    <a:pt x="1191" y="2858"/>
                    <a:pt x="1119" y="2739"/>
                  </a:cubicBezTo>
                  <a:cubicBezTo>
                    <a:pt x="1024" y="2489"/>
                    <a:pt x="941" y="2227"/>
                    <a:pt x="833" y="1953"/>
                  </a:cubicBezTo>
                  <a:cubicBezTo>
                    <a:pt x="607" y="1286"/>
                    <a:pt x="333" y="631"/>
                    <a:pt x="0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720;p44">
              <a:extLst>
                <a:ext uri="{FF2B5EF4-FFF2-40B4-BE49-F238E27FC236}">
                  <a16:creationId xmlns:a16="http://schemas.microsoft.com/office/drawing/2014/main" id="{EE98DF31-3317-4B58-B657-5E2BF5194EFD}"/>
                </a:ext>
              </a:extLst>
            </p:cNvPr>
            <p:cNvSpPr/>
            <p:nvPr/>
          </p:nvSpPr>
          <p:spPr>
            <a:xfrm>
              <a:off x="4313625" y="1708975"/>
              <a:ext cx="33650" cy="28600"/>
            </a:xfrm>
            <a:custGeom>
              <a:avLst/>
              <a:gdLst/>
              <a:ahLst/>
              <a:cxnLst/>
              <a:rect l="l" t="t" r="r" b="b"/>
              <a:pathLst>
                <a:path w="1346" h="1144" extrusionOk="0">
                  <a:moveTo>
                    <a:pt x="84" y="0"/>
                  </a:moveTo>
                  <a:cubicBezTo>
                    <a:pt x="48" y="0"/>
                    <a:pt x="0" y="107"/>
                    <a:pt x="36" y="298"/>
                  </a:cubicBezTo>
                  <a:cubicBezTo>
                    <a:pt x="60" y="524"/>
                    <a:pt x="179" y="750"/>
                    <a:pt x="358" y="905"/>
                  </a:cubicBezTo>
                  <a:cubicBezTo>
                    <a:pt x="548" y="1060"/>
                    <a:pt x="798" y="1143"/>
                    <a:pt x="1048" y="1143"/>
                  </a:cubicBezTo>
                  <a:cubicBezTo>
                    <a:pt x="1239" y="1143"/>
                    <a:pt x="1346" y="1120"/>
                    <a:pt x="1346" y="1060"/>
                  </a:cubicBezTo>
                  <a:cubicBezTo>
                    <a:pt x="1334" y="989"/>
                    <a:pt x="881" y="1048"/>
                    <a:pt x="512" y="739"/>
                  </a:cubicBezTo>
                  <a:cubicBezTo>
                    <a:pt x="143" y="429"/>
                    <a:pt x="143" y="0"/>
                    <a:pt x="84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721;p44">
              <a:extLst>
                <a:ext uri="{FF2B5EF4-FFF2-40B4-BE49-F238E27FC236}">
                  <a16:creationId xmlns:a16="http://schemas.microsoft.com/office/drawing/2014/main" id="{218FFC13-B414-48B6-97D7-7E9BAAB7AFFC}"/>
                </a:ext>
              </a:extLst>
            </p:cNvPr>
            <p:cNvSpPr/>
            <p:nvPr/>
          </p:nvSpPr>
          <p:spPr>
            <a:xfrm>
              <a:off x="4265700" y="1582650"/>
              <a:ext cx="46150" cy="13375"/>
            </a:xfrm>
            <a:custGeom>
              <a:avLst/>
              <a:gdLst/>
              <a:ahLst/>
              <a:cxnLst/>
              <a:rect l="l" t="t" r="r" b="b"/>
              <a:pathLst>
                <a:path w="1846" h="535" extrusionOk="0">
                  <a:moveTo>
                    <a:pt x="1057" y="0"/>
                  </a:moveTo>
                  <a:cubicBezTo>
                    <a:pt x="765" y="0"/>
                    <a:pt x="474" y="80"/>
                    <a:pt x="215" y="243"/>
                  </a:cubicBezTo>
                  <a:cubicBezTo>
                    <a:pt x="60" y="350"/>
                    <a:pt x="0" y="446"/>
                    <a:pt x="24" y="493"/>
                  </a:cubicBezTo>
                  <a:cubicBezTo>
                    <a:pt x="41" y="523"/>
                    <a:pt x="81" y="534"/>
                    <a:pt x="141" y="534"/>
                  </a:cubicBezTo>
                  <a:cubicBezTo>
                    <a:pt x="299" y="534"/>
                    <a:pt x="592" y="453"/>
                    <a:pt x="929" y="410"/>
                  </a:cubicBezTo>
                  <a:cubicBezTo>
                    <a:pt x="1394" y="350"/>
                    <a:pt x="1786" y="410"/>
                    <a:pt x="1822" y="303"/>
                  </a:cubicBezTo>
                  <a:cubicBezTo>
                    <a:pt x="1846" y="243"/>
                    <a:pt x="1763" y="160"/>
                    <a:pt x="1584" y="88"/>
                  </a:cubicBezTo>
                  <a:cubicBezTo>
                    <a:pt x="1413" y="30"/>
                    <a:pt x="1235" y="0"/>
                    <a:pt x="1057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722;p44">
              <a:extLst>
                <a:ext uri="{FF2B5EF4-FFF2-40B4-BE49-F238E27FC236}">
                  <a16:creationId xmlns:a16="http://schemas.microsoft.com/office/drawing/2014/main" id="{6E32416D-1CAC-4EEF-8116-20DA0B636F48}"/>
                </a:ext>
              </a:extLst>
            </p:cNvPr>
            <p:cNvSpPr/>
            <p:nvPr/>
          </p:nvSpPr>
          <p:spPr>
            <a:xfrm>
              <a:off x="4368400" y="1588675"/>
              <a:ext cx="34850" cy="11125"/>
            </a:xfrm>
            <a:custGeom>
              <a:avLst/>
              <a:gdLst/>
              <a:ahLst/>
              <a:cxnLst/>
              <a:rect l="l" t="t" r="r" b="b"/>
              <a:pathLst>
                <a:path w="1394" h="445" extrusionOk="0">
                  <a:moveTo>
                    <a:pt x="654" y="1"/>
                  </a:moveTo>
                  <a:cubicBezTo>
                    <a:pt x="480" y="1"/>
                    <a:pt x="307" y="58"/>
                    <a:pt x="155" y="145"/>
                  </a:cubicBezTo>
                  <a:cubicBezTo>
                    <a:pt x="24" y="240"/>
                    <a:pt x="0" y="324"/>
                    <a:pt x="24" y="371"/>
                  </a:cubicBezTo>
                  <a:cubicBezTo>
                    <a:pt x="50" y="414"/>
                    <a:pt x="122" y="425"/>
                    <a:pt x="221" y="425"/>
                  </a:cubicBezTo>
                  <a:cubicBezTo>
                    <a:pt x="345" y="425"/>
                    <a:pt x="512" y="407"/>
                    <a:pt x="691" y="407"/>
                  </a:cubicBezTo>
                  <a:cubicBezTo>
                    <a:pt x="913" y="407"/>
                    <a:pt x="1109" y="444"/>
                    <a:pt x="1232" y="444"/>
                  </a:cubicBezTo>
                  <a:cubicBezTo>
                    <a:pt x="1294" y="444"/>
                    <a:pt x="1338" y="435"/>
                    <a:pt x="1357" y="407"/>
                  </a:cubicBezTo>
                  <a:cubicBezTo>
                    <a:pt x="1393" y="348"/>
                    <a:pt x="1357" y="252"/>
                    <a:pt x="1238" y="181"/>
                  </a:cubicBezTo>
                  <a:cubicBezTo>
                    <a:pt x="1084" y="74"/>
                    <a:pt x="893" y="2"/>
                    <a:pt x="703" y="2"/>
                  </a:cubicBezTo>
                  <a:cubicBezTo>
                    <a:pt x="686" y="1"/>
                    <a:pt x="670" y="1"/>
                    <a:pt x="654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723;p44">
              <a:extLst>
                <a:ext uri="{FF2B5EF4-FFF2-40B4-BE49-F238E27FC236}">
                  <a16:creationId xmlns:a16="http://schemas.microsoft.com/office/drawing/2014/main" id="{3A32C2C8-1207-4A0C-B0D6-17B65F689886}"/>
                </a:ext>
              </a:extLst>
            </p:cNvPr>
            <p:cNvSpPr/>
            <p:nvPr/>
          </p:nvSpPr>
          <p:spPr>
            <a:xfrm>
              <a:off x="4179975" y="1489500"/>
              <a:ext cx="197675" cy="186150"/>
            </a:xfrm>
            <a:custGeom>
              <a:avLst/>
              <a:gdLst/>
              <a:ahLst/>
              <a:cxnLst/>
              <a:rect l="l" t="t" r="r" b="b"/>
              <a:pathLst>
                <a:path w="7907" h="7446" extrusionOk="0">
                  <a:moveTo>
                    <a:pt x="5060" y="0"/>
                  </a:moveTo>
                  <a:cubicBezTo>
                    <a:pt x="4341" y="0"/>
                    <a:pt x="3624" y="128"/>
                    <a:pt x="2941" y="385"/>
                  </a:cubicBezTo>
                  <a:cubicBezTo>
                    <a:pt x="1870" y="790"/>
                    <a:pt x="1001" y="1600"/>
                    <a:pt x="512" y="2636"/>
                  </a:cubicBezTo>
                  <a:cubicBezTo>
                    <a:pt x="0" y="3838"/>
                    <a:pt x="346" y="4791"/>
                    <a:pt x="274" y="6136"/>
                  </a:cubicBezTo>
                  <a:lnTo>
                    <a:pt x="304" y="5956"/>
                  </a:lnTo>
                  <a:lnTo>
                    <a:pt x="304" y="5956"/>
                  </a:lnTo>
                  <a:cubicBezTo>
                    <a:pt x="262" y="6219"/>
                    <a:pt x="264" y="6480"/>
                    <a:pt x="310" y="6731"/>
                  </a:cubicBezTo>
                  <a:cubicBezTo>
                    <a:pt x="358" y="7005"/>
                    <a:pt x="512" y="7243"/>
                    <a:pt x="751" y="7374"/>
                  </a:cubicBezTo>
                  <a:cubicBezTo>
                    <a:pt x="849" y="7424"/>
                    <a:pt x="951" y="7446"/>
                    <a:pt x="1054" y="7446"/>
                  </a:cubicBezTo>
                  <a:cubicBezTo>
                    <a:pt x="1424" y="7446"/>
                    <a:pt x="1795" y="7157"/>
                    <a:pt x="1953" y="6803"/>
                  </a:cubicBezTo>
                  <a:cubicBezTo>
                    <a:pt x="2108" y="6339"/>
                    <a:pt x="2144" y="5827"/>
                    <a:pt x="2048" y="5338"/>
                  </a:cubicBezTo>
                  <a:cubicBezTo>
                    <a:pt x="1965" y="4672"/>
                    <a:pt x="1977" y="3993"/>
                    <a:pt x="2084" y="3326"/>
                  </a:cubicBezTo>
                  <a:cubicBezTo>
                    <a:pt x="2191" y="2660"/>
                    <a:pt x="2525" y="2040"/>
                    <a:pt x="3048" y="1600"/>
                  </a:cubicBezTo>
                  <a:cubicBezTo>
                    <a:pt x="3380" y="1321"/>
                    <a:pt x="3796" y="1176"/>
                    <a:pt x="4218" y="1176"/>
                  </a:cubicBezTo>
                  <a:cubicBezTo>
                    <a:pt x="4463" y="1176"/>
                    <a:pt x="4709" y="1225"/>
                    <a:pt x="4942" y="1326"/>
                  </a:cubicBezTo>
                  <a:cubicBezTo>
                    <a:pt x="5287" y="1552"/>
                    <a:pt x="5620" y="1802"/>
                    <a:pt x="5942" y="2064"/>
                  </a:cubicBezTo>
                  <a:cubicBezTo>
                    <a:pt x="6209" y="2249"/>
                    <a:pt x="6529" y="2345"/>
                    <a:pt x="6857" y="2345"/>
                  </a:cubicBezTo>
                  <a:cubicBezTo>
                    <a:pt x="6909" y="2345"/>
                    <a:pt x="6961" y="2343"/>
                    <a:pt x="7013" y="2338"/>
                  </a:cubicBezTo>
                  <a:cubicBezTo>
                    <a:pt x="7382" y="2279"/>
                    <a:pt x="7704" y="2017"/>
                    <a:pt x="7823" y="1659"/>
                  </a:cubicBezTo>
                  <a:cubicBezTo>
                    <a:pt x="7906" y="1243"/>
                    <a:pt x="7740" y="826"/>
                    <a:pt x="7406" y="576"/>
                  </a:cubicBezTo>
                  <a:cubicBezTo>
                    <a:pt x="7073" y="338"/>
                    <a:pt x="6692" y="171"/>
                    <a:pt x="6287" y="124"/>
                  </a:cubicBezTo>
                  <a:cubicBezTo>
                    <a:pt x="5881" y="41"/>
                    <a:pt x="5470" y="0"/>
                    <a:pt x="5060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724;p44">
              <a:extLst>
                <a:ext uri="{FF2B5EF4-FFF2-40B4-BE49-F238E27FC236}">
                  <a16:creationId xmlns:a16="http://schemas.microsoft.com/office/drawing/2014/main" id="{233D11C6-CDC2-4305-A85A-FCCB1AB3A548}"/>
                </a:ext>
              </a:extLst>
            </p:cNvPr>
            <p:cNvSpPr/>
            <p:nvPr/>
          </p:nvSpPr>
          <p:spPr>
            <a:xfrm>
              <a:off x="4017750" y="1891125"/>
              <a:ext cx="823950" cy="681675"/>
            </a:xfrm>
            <a:custGeom>
              <a:avLst/>
              <a:gdLst/>
              <a:ahLst/>
              <a:cxnLst/>
              <a:rect l="l" t="t" r="r" b="b"/>
              <a:pathLst>
                <a:path w="32958" h="27267" extrusionOk="0">
                  <a:moveTo>
                    <a:pt x="14026" y="1"/>
                  </a:moveTo>
                  <a:cubicBezTo>
                    <a:pt x="13080" y="715"/>
                    <a:pt x="11787" y="1088"/>
                    <a:pt x="10506" y="1088"/>
                  </a:cubicBezTo>
                  <a:cubicBezTo>
                    <a:pt x="9287" y="1088"/>
                    <a:pt x="8080" y="751"/>
                    <a:pt x="7192" y="49"/>
                  </a:cubicBezTo>
                  <a:cubicBezTo>
                    <a:pt x="7192" y="49"/>
                    <a:pt x="5811" y="370"/>
                    <a:pt x="4989" y="513"/>
                  </a:cubicBezTo>
                  <a:cubicBezTo>
                    <a:pt x="2394" y="1013"/>
                    <a:pt x="524" y="2906"/>
                    <a:pt x="1" y="4644"/>
                  </a:cubicBezTo>
                  <a:lnTo>
                    <a:pt x="3251" y="12133"/>
                  </a:lnTo>
                  <a:lnTo>
                    <a:pt x="3870" y="19253"/>
                  </a:lnTo>
                  <a:lnTo>
                    <a:pt x="2084" y="25623"/>
                  </a:lnTo>
                  <a:cubicBezTo>
                    <a:pt x="1917" y="26207"/>
                    <a:pt x="2251" y="26814"/>
                    <a:pt x="2834" y="26980"/>
                  </a:cubicBezTo>
                  <a:cubicBezTo>
                    <a:pt x="2894" y="27004"/>
                    <a:pt x="2941" y="27016"/>
                    <a:pt x="3001" y="27016"/>
                  </a:cubicBezTo>
                  <a:lnTo>
                    <a:pt x="19086" y="27266"/>
                  </a:lnTo>
                  <a:lnTo>
                    <a:pt x="19360" y="27135"/>
                  </a:lnTo>
                  <a:cubicBezTo>
                    <a:pt x="19741" y="26528"/>
                    <a:pt x="19884" y="25802"/>
                    <a:pt x="19789" y="25099"/>
                  </a:cubicBezTo>
                  <a:cubicBezTo>
                    <a:pt x="19086" y="22051"/>
                    <a:pt x="19574" y="12955"/>
                    <a:pt x="19432" y="10169"/>
                  </a:cubicBezTo>
                  <a:lnTo>
                    <a:pt x="19432" y="10169"/>
                  </a:lnTo>
                  <a:cubicBezTo>
                    <a:pt x="21924" y="12586"/>
                    <a:pt x="24617" y="14684"/>
                    <a:pt x="26894" y="14684"/>
                  </a:cubicBezTo>
                  <a:cubicBezTo>
                    <a:pt x="27500" y="14684"/>
                    <a:pt x="28076" y="14535"/>
                    <a:pt x="28611" y="14205"/>
                  </a:cubicBezTo>
                  <a:cubicBezTo>
                    <a:pt x="30731" y="12883"/>
                    <a:pt x="32957" y="1299"/>
                    <a:pt x="32957" y="1299"/>
                  </a:cubicBezTo>
                  <a:lnTo>
                    <a:pt x="28742" y="275"/>
                  </a:lnTo>
                  <a:lnTo>
                    <a:pt x="25968" y="7823"/>
                  </a:lnTo>
                  <a:lnTo>
                    <a:pt x="18277" y="942"/>
                  </a:lnTo>
                  <a:cubicBezTo>
                    <a:pt x="17455" y="346"/>
                    <a:pt x="16050" y="275"/>
                    <a:pt x="14979" y="144"/>
                  </a:cubicBezTo>
                  <a:lnTo>
                    <a:pt x="14895" y="144"/>
                  </a:lnTo>
                  <a:cubicBezTo>
                    <a:pt x="14479" y="96"/>
                    <a:pt x="14276" y="37"/>
                    <a:pt x="1402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725;p44">
              <a:extLst>
                <a:ext uri="{FF2B5EF4-FFF2-40B4-BE49-F238E27FC236}">
                  <a16:creationId xmlns:a16="http://schemas.microsoft.com/office/drawing/2014/main" id="{2198016C-2F78-448D-9383-5236328D84C5}"/>
                </a:ext>
              </a:extLst>
            </p:cNvPr>
            <p:cNvSpPr/>
            <p:nvPr/>
          </p:nvSpPr>
          <p:spPr>
            <a:xfrm>
              <a:off x="4200525" y="1887575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726;p44">
              <a:extLst>
                <a:ext uri="{FF2B5EF4-FFF2-40B4-BE49-F238E27FC236}">
                  <a16:creationId xmlns:a16="http://schemas.microsoft.com/office/drawing/2014/main" id="{99518D21-71FE-409F-830B-3CB05B7097BD}"/>
                </a:ext>
              </a:extLst>
            </p:cNvPr>
            <p:cNvSpPr/>
            <p:nvPr/>
          </p:nvSpPr>
          <p:spPr>
            <a:xfrm>
              <a:off x="4184450" y="1839350"/>
              <a:ext cx="206000" cy="117600"/>
            </a:xfrm>
            <a:custGeom>
              <a:avLst/>
              <a:gdLst/>
              <a:ahLst/>
              <a:cxnLst/>
              <a:rect l="l" t="t" r="r" b="b"/>
              <a:pathLst>
                <a:path w="8240" h="4704" extrusionOk="0">
                  <a:moveTo>
                    <a:pt x="381" y="0"/>
                  </a:moveTo>
                  <a:lnTo>
                    <a:pt x="0" y="2572"/>
                  </a:lnTo>
                  <a:lnTo>
                    <a:pt x="4179" y="4703"/>
                  </a:lnTo>
                  <a:lnTo>
                    <a:pt x="6822" y="4167"/>
                  </a:lnTo>
                  <a:lnTo>
                    <a:pt x="8239" y="2167"/>
                  </a:lnTo>
                  <a:lnTo>
                    <a:pt x="7406" y="453"/>
                  </a:lnTo>
                  <a:lnTo>
                    <a:pt x="5489" y="1119"/>
                  </a:lnTo>
                  <a:lnTo>
                    <a:pt x="4870" y="3036"/>
                  </a:lnTo>
                  <a:lnTo>
                    <a:pt x="3882" y="128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727;p44">
              <a:extLst>
                <a:ext uri="{FF2B5EF4-FFF2-40B4-BE49-F238E27FC236}">
                  <a16:creationId xmlns:a16="http://schemas.microsoft.com/office/drawing/2014/main" id="{4BD88667-0A43-4246-B45A-4C2EC5A5A269}"/>
                </a:ext>
              </a:extLst>
            </p:cNvPr>
            <p:cNvSpPr/>
            <p:nvPr/>
          </p:nvSpPr>
          <p:spPr>
            <a:xfrm>
              <a:off x="4184450" y="1871800"/>
              <a:ext cx="123850" cy="84550"/>
            </a:xfrm>
            <a:custGeom>
              <a:avLst/>
              <a:gdLst/>
              <a:ahLst/>
              <a:cxnLst/>
              <a:rect l="l" t="t" r="r" b="b"/>
              <a:pathLst>
                <a:path w="4954" h="3382" extrusionOk="0">
                  <a:moveTo>
                    <a:pt x="3703" y="0"/>
                  </a:moveTo>
                  <a:lnTo>
                    <a:pt x="3631" y="167"/>
                  </a:lnTo>
                  <a:cubicBezTo>
                    <a:pt x="3393" y="774"/>
                    <a:pt x="3108" y="1465"/>
                    <a:pt x="2810" y="2203"/>
                  </a:cubicBezTo>
                  <a:lnTo>
                    <a:pt x="2448" y="3108"/>
                  </a:lnTo>
                  <a:lnTo>
                    <a:pt x="2448" y="3108"/>
                  </a:lnTo>
                  <a:cubicBezTo>
                    <a:pt x="1760" y="2465"/>
                    <a:pt x="1172" y="1912"/>
                    <a:pt x="738" y="1512"/>
                  </a:cubicBezTo>
                  <a:lnTo>
                    <a:pt x="214" y="1036"/>
                  </a:lnTo>
                  <a:cubicBezTo>
                    <a:pt x="143" y="976"/>
                    <a:pt x="83" y="917"/>
                    <a:pt x="0" y="869"/>
                  </a:cubicBezTo>
                  <a:lnTo>
                    <a:pt x="0" y="869"/>
                  </a:lnTo>
                  <a:cubicBezTo>
                    <a:pt x="48" y="941"/>
                    <a:pt x="107" y="1012"/>
                    <a:pt x="167" y="1072"/>
                  </a:cubicBezTo>
                  <a:lnTo>
                    <a:pt x="679" y="1584"/>
                  </a:lnTo>
                  <a:cubicBezTo>
                    <a:pt x="1107" y="2012"/>
                    <a:pt x="1715" y="2608"/>
                    <a:pt x="2417" y="3298"/>
                  </a:cubicBezTo>
                  <a:lnTo>
                    <a:pt x="2500" y="3381"/>
                  </a:lnTo>
                  <a:lnTo>
                    <a:pt x="2548" y="3274"/>
                  </a:lnTo>
                  <a:cubicBezTo>
                    <a:pt x="2679" y="2953"/>
                    <a:pt x="2810" y="2608"/>
                    <a:pt x="2953" y="2262"/>
                  </a:cubicBezTo>
                  <a:lnTo>
                    <a:pt x="3698" y="389"/>
                  </a:lnTo>
                  <a:lnTo>
                    <a:pt x="3698" y="389"/>
                  </a:lnTo>
                  <a:cubicBezTo>
                    <a:pt x="3894" y="852"/>
                    <a:pt x="4157" y="1284"/>
                    <a:pt x="4477" y="1679"/>
                  </a:cubicBezTo>
                  <a:cubicBezTo>
                    <a:pt x="4584" y="1798"/>
                    <a:pt x="4691" y="1917"/>
                    <a:pt x="4798" y="2024"/>
                  </a:cubicBezTo>
                  <a:cubicBezTo>
                    <a:pt x="4882" y="2107"/>
                    <a:pt x="4941" y="2131"/>
                    <a:pt x="4941" y="2131"/>
                  </a:cubicBezTo>
                  <a:cubicBezTo>
                    <a:pt x="4953" y="2119"/>
                    <a:pt x="4786" y="1941"/>
                    <a:pt x="4548" y="1631"/>
                  </a:cubicBezTo>
                  <a:cubicBezTo>
                    <a:pt x="4215" y="1179"/>
                    <a:pt x="3953" y="691"/>
                    <a:pt x="3762" y="167"/>
                  </a:cubicBezTo>
                  <a:lnTo>
                    <a:pt x="3703" y="0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728;p44">
              <a:extLst>
                <a:ext uri="{FF2B5EF4-FFF2-40B4-BE49-F238E27FC236}">
                  <a16:creationId xmlns:a16="http://schemas.microsoft.com/office/drawing/2014/main" id="{B033EBA4-0240-40F6-AE4D-FBCB77FCAFDE}"/>
                </a:ext>
              </a:extLst>
            </p:cNvPr>
            <p:cNvSpPr/>
            <p:nvPr/>
          </p:nvSpPr>
          <p:spPr>
            <a:xfrm>
              <a:off x="4310950" y="1867625"/>
              <a:ext cx="79500" cy="70875"/>
            </a:xfrm>
            <a:custGeom>
              <a:avLst/>
              <a:gdLst/>
              <a:ahLst/>
              <a:cxnLst/>
              <a:rect l="l" t="t" r="r" b="b"/>
              <a:pathLst>
                <a:path w="3180" h="2835" extrusionOk="0">
                  <a:moveTo>
                    <a:pt x="405" y="0"/>
                  </a:moveTo>
                  <a:lnTo>
                    <a:pt x="357" y="250"/>
                  </a:lnTo>
                  <a:cubicBezTo>
                    <a:pt x="262" y="822"/>
                    <a:pt x="131" y="1310"/>
                    <a:pt x="72" y="1643"/>
                  </a:cubicBezTo>
                  <a:cubicBezTo>
                    <a:pt x="24" y="1822"/>
                    <a:pt x="0" y="2013"/>
                    <a:pt x="0" y="2191"/>
                  </a:cubicBezTo>
                  <a:cubicBezTo>
                    <a:pt x="72" y="2024"/>
                    <a:pt x="119" y="1846"/>
                    <a:pt x="155" y="1667"/>
                  </a:cubicBezTo>
                  <a:cubicBezTo>
                    <a:pt x="226" y="1382"/>
                    <a:pt x="341" y="993"/>
                    <a:pt x="447" y="522"/>
                  </a:cubicBezTo>
                  <a:lnTo>
                    <a:pt x="447" y="522"/>
                  </a:lnTo>
                  <a:cubicBezTo>
                    <a:pt x="587" y="899"/>
                    <a:pt x="754" y="1311"/>
                    <a:pt x="929" y="1739"/>
                  </a:cubicBezTo>
                  <a:cubicBezTo>
                    <a:pt x="1060" y="2096"/>
                    <a:pt x="1191" y="2417"/>
                    <a:pt x="1310" y="2739"/>
                  </a:cubicBezTo>
                  <a:lnTo>
                    <a:pt x="1346" y="2834"/>
                  </a:lnTo>
                  <a:lnTo>
                    <a:pt x="1417" y="2786"/>
                  </a:lnTo>
                  <a:cubicBezTo>
                    <a:pt x="1929" y="2465"/>
                    <a:pt x="2381" y="2060"/>
                    <a:pt x="2762" y="1596"/>
                  </a:cubicBezTo>
                  <a:cubicBezTo>
                    <a:pt x="2929" y="1429"/>
                    <a:pt x="3060" y="1239"/>
                    <a:pt x="3179" y="1036"/>
                  </a:cubicBezTo>
                  <a:lnTo>
                    <a:pt x="3179" y="1036"/>
                  </a:lnTo>
                  <a:cubicBezTo>
                    <a:pt x="3001" y="1203"/>
                    <a:pt x="2846" y="1370"/>
                    <a:pt x="2691" y="1548"/>
                  </a:cubicBezTo>
                  <a:cubicBezTo>
                    <a:pt x="2319" y="1966"/>
                    <a:pt x="1893" y="2319"/>
                    <a:pt x="1423" y="2619"/>
                  </a:cubicBezTo>
                  <a:lnTo>
                    <a:pt x="1423" y="2619"/>
                  </a:lnTo>
                  <a:cubicBezTo>
                    <a:pt x="1322" y="2331"/>
                    <a:pt x="1202" y="2017"/>
                    <a:pt x="1072" y="1703"/>
                  </a:cubicBezTo>
                  <a:cubicBezTo>
                    <a:pt x="857" y="1167"/>
                    <a:pt x="655" y="679"/>
                    <a:pt x="500" y="238"/>
                  </a:cubicBezTo>
                  <a:lnTo>
                    <a:pt x="405" y="0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729;p44">
              <a:extLst>
                <a:ext uri="{FF2B5EF4-FFF2-40B4-BE49-F238E27FC236}">
                  <a16:creationId xmlns:a16="http://schemas.microsoft.com/office/drawing/2014/main" id="{E7C76F05-437D-4AE4-8C35-D815A5663308}"/>
                </a:ext>
              </a:extLst>
            </p:cNvPr>
            <p:cNvSpPr/>
            <p:nvPr/>
          </p:nvSpPr>
          <p:spPr>
            <a:xfrm>
              <a:off x="4308275" y="1921500"/>
              <a:ext cx="43775" cy="659025"/>
            </a:xfrm>
            <a:custGeom>
              <a:avLst/>
              <a:gdLst/>
              <a:ahLst/>
              <a:cxnLst/>
              <a:rect l="l" t="t" r="r" b="b"/>
              <a:pathLst>
                <a:path w="1751" h="26361" extrusionOk="0">
                  <a:moveTo>
                    <a:pt x="0" y="0"/>
                  </a:moveTo>
                  <a:cubicBezTo>
                    <a:pt x="0" y="96"/>
                    <a:pt x="0" y="179"/>
                    <a:pt x="24" y="274"/>
                  </a:cubicBezTo>
                  <a:cubicBezTo>
                    <a:pt x="36" y="465"/>
                    <a:pt x="72" y="715"/>
                    <a:pt x="107" y="1036"/>
                  </a:cubicBezTo>
                  <a:cubicBezTo>
                    <a:pt x="179" y="1715"/>
                    <a:pt x="286" y="2679"/>
                    <a:pt x="429" y="3858"/>
                  </a:cubicBezTo>
                  <a:cubicBezTo>
                    <a:pt x="691" y="6227"/>
                    <a:pt x="1048" y="9513"/>
                    <a:pt x="1322" y="13157"/>
                  </a:cubicBezTo>
                  <a:cubicBezTo>
                    <a:pt x="1441" y="14990"/>
                    <a:pt x="1536" y="16717"/>
                    <a:pt x="1572" y="18300"/>
                  </a:cubicBezTo>
                  <a:cubicBezTo>
                    <a:pt x="1596" y="19884"/>
                    <a:pt x="1596" y="21301"/>
                    <a:pt x="1548" y="22503"/>
                  </a:cubicBezTo>
                  <a:cubicBezTo>
                    <a:pt x="1536" y="22801"/>
                    <a:pt x="1524" y="23087"/>
                    <a:pt x="1512" y="23348"/>
                  </a:cubicBezTo>
                  <a:cubicBezTo>
                    <a:pt x="1488" y="23622"/>
                    <a:pt x="1476" y="23872"/>
                    <a:pt x="1453" y="24110"/>
                  </a:cubicBezTo>
                  <a:cubicBezTo>
                    <a:pt x="1429" y="24587"/>
                    <a:pt x="1381" y="24992"/>
                    <a:pt x="1357" y="25325"/>
                  </a:cubicBezTo>
                  <a:cubicBezTo>
                    <a:pt x="1322" y="25646"/>
                    <a:pt x="1286" y="25920"/>
                    <a:pt x="1274" y="26087"/>
                  </a:cubicBezTo>
                  <a:cubicBezTo>
                    <a:pt x="1250" y="26266"/>
                    <a:pt x="1250" y="26361"/>
                    <a:pt x="1250" y="26361"/>
                  </a:cubicBezTo>
                  <a:cubicBezTo>
                    <a:pt x="1274" y="26266"/>
                    <a:pt x="1298" y="26170"/>
                    <a:pt x="1310" y="26075"/>
                  </a:cubicBezTo>
                  <a:cubicBezTo>
                    <a:pt x="1334" y="25896"/>
                    <a:pt x="1357" y="25646"/>
                    <a:pt x="1417" y="25313"/>
                  </a:cubicBezTo>
                  <a:cubicBezTo>
                    <a:pt x="1465" y="24992"/>
                    <a:pt x="1500" y="24575"/>
                    <a:pt x="1548" y="24099"/>
                  </a:cubicBezTo>
                  <a:cubicBezTo>
                    <a:pt x="1560" y="23860"/>
                    <a:pt x="1596" y="23610"/>
                    <a:pt x="1607" y="23348"/>
                  </a:cubicBezTo>
                  <a:cubicBezTo>
                    <a:pt x="1631" y="23075"/>
                    <a:pt x="1643" y="22789"/>
                    <a:pt x="1655" y="22491"/>
                  </a:cubicBezTo>
                  <a:cubicBezTo>
                    <a:pt x="1715" y="21301"/>
                    <a:pt x="1750" y="19872"/>
                    <a:pt x="1715" y="18288"/>
                  </a:cubicBezTo>
                  <a:cubicBezTo>
                    <a:pt x="1679" y="16705"/>
                    <a:pt x="1596" y="14967"/>
                    <a:pt x="1476" y="13145"/>
                  </a:cubicBezTo>
                  <a:cubicBezTo>
                    <a:pt x="1215" y="9502"/>
                    <a:pt x="834" y="6215"/>
                    <a:pt x="536" y="3846"/>
                  </a:cubicBezTo>
                  <a:cubicBezTo>
                    <a:pt x="393" y="2644"/>
                    <a:pt x="250" y="1691"/>
                    <a:pt x="167" y="1036"/>
                  </a:cubicBezTo>
                  <a:cubicBezTo>
                    <a:pt x="119" y="715"/>
                    <a:pt x="83" y="453"/>
                    <a:pt x="48" y="274"/>
                  </a:cubicBezTo>
                  <a:cubicBezTo>
                    <a:pt x="48" y="179"/>
                    <a:pt x="24" y="84"/>
                    <a:pt x="0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730;p44">
              <a:extLst>
                <a:ext uri="{FF2B5EF4-FFF2-40B4-BE49-F238E27FC236}">
                  <a16:creationId xmlns:a16="http://schemas.microsoft.com/office/drawing/2014/main" id="{A25BE3B4-0C7C-4163-8670-0186C4FC8909}"/>
                </a:ext>
              </a:extLst>
            </p:cNvPr>
            <p:cNvSpPr/>
            <p:nvPr/>
          </p:nvSpPr>
          <p:spPr>
            <a:xfrm>
              <a:off x="4661875" y="2083125"/>
              <a:ext cx="5375" cy="76225"/>
            </a:xfrm>
            <a:custGeom>
              <a:avLst/>
              <a:gdLst/>
              <a:ahLst/>
              <a:cxnLst/>
              <a:rect l="l" t="t" r="r" b="b"/>
              <a:pathLst>
                <a:path w="215" h="3049" extrusionOk="0">
                  <a:moveTo>
                    <a:pt x="108" y="0"/>
                  </a:moveTo>
                  <a:cubicBezTo>
                    <a:pt x="36" y="501"/>
                    <a:pt x="1" y="1012"/>
                    <a:pt x="36" y="1524"/>
                  </a:cubicBezTo>
                  <a:cubicBezTo>
                    <a:pt x="1" y="2036"/>
                    <a:pt x="36" y="2548"/>
                    <a:pt x="108" y="3048"/>
                  </a:cubicBezTo>
                  <a:cubicBezTo>
                    <a:pt x="191" y="2548"/>
                    <a:pt x="215" y="2036"/>
                    <a:pt x="191" y="1524"/>
                  </a:cubicBezTo>
                  <a:cubicBezTo>
                    <a:pt x="215" y="1012"/>
                    <a:pt x="191" y="501"/>
                    <a:pt x="108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731;p44">
              <a:extLst>
                <a:ext uri="{FF2B5EF4-FFF2-40B4-BE49-F238E27FC236}">
                  <a16:creationId xmlns:a16="http://schemas.microsoft.com/office/drawing/2014/main" id="{4FCD59EC-EC7B-4EAF-8986-1318F4B0A383}"/>
                </a:ext>
              </a:extLst>
            </p:cNvPr>
            <p:cNvSpPr/>
            <p:nvPr/>
          </p:nvSpPr>
          <p:spPr>
            <a:xfrm>
              <a:off x="4663675" y="2083125"/>
              <a:ext cx="28000" cy="81950"/>
            </a:xfrm>
            <a:custGeom>
              <a:avLst/>
              <a:gdLst/>
              <a:ahLst/>
              <a:cxnLst/>
              <a:rect l="l" t="t" r="r" b="b"/>
              <a:pathLst>
                <a:path w="1120" h="3278" extrusionOk="0">
                  <a:moveTo>
                    <a:pt x="0" y="0"/>
                  </a:moveTo>
                  <a:lnTo>
                    <a:pt x="0" y="0"/>
                  </a:lnTo>
                  <a:cubicBezTo>
                    <a:pt x="72" y="572"/>
                    <a:pt x="214" y="1132"/>
                    <a:pt x="429" y="1667"/>
                  </a:cubicBezTo>
                  <a:cubicBezTo>
                    <a:pt x="836" y="2816"/>
                    <a:pt x="1060" y="3278"/>
                    <a:pt x="1109" y="3278"/>
                  </a:cubicBezTo>
                  <a:cubicBezTo>
                    <a:pt x="1116" y="3278"/>
                    <a:pt x="1119" y="3268"/>
                    <a:pt x="1119" y="3251"/>
                  </a:cubicBezTo>
                  <a:cubicBezTo>
                    <a:pt x="965" y="2691"/>
                    <a:pt x="786" y="2144"/>
                    <a:pt x="572" y="1608"/>
                  </a:cubicBezTo>
                  <a:cubicBezTo>
                    <a:pt x="417" y="1060"/>
                    <a:pt x="226" y="524"/>
                    <a:pt x="0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732;p44">
              <a:extLst>
                <a:ext uri="{FF2B5EF4-FFF2-40B4-BE49-F238E27FC236}">
                  <a16:creationId xmlns:a16="http://schemas.microsoft.com/office/drawing/2014/main" id="{FB97B58A-BE58-4418-A7ED-5514D0AA9CAE}"/>
                </a:ext>
              </a:extLst>
            </p:cNvPr>
            <p:cNvSpPr/>
            <p:nvPr/>
          </p:nvSpPr>
          <p:spPr>
            <a:xfrm>
              <a:off x="4290100" y="3925600"/>
              <a:ext cx="283700" cy="229525"/>
            </a:xfrm>
            <a:custGeom>
              <a:avLst/>
              <a:gdLst/>
              <a:ahLst/>
              <a:cxnLst/>
              <a:rect l="l" t="t" r="r" b="b"/>
              <a:pathLst>
                <a:path w="11348" h="9181" extrusionOk="0">
                  <a:moveTo>
                    <a:pt x="1" y="1"/>
                  </a:moveTo>
                  <a:lnTo>
                    <a:pt x="1" y="9109"/>
                  </a:lnTo>
                  <a:lnTo>
                    <a:pt x="11347" y="9181"/>
                  </a:lnTo>
                  <a:cubicBezTo>
                    <a:pt x="11288" y="8097"/>
                    <a:pt x="5430" y="5883"/>
                    <a:pt x="5430" y="5883"/>
                  </a:cubicBezTo>
                  <a:lnTo>
                    <a:pt x="5668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733;p44">
              <a:extLst>
                <a:ext uri="{FF2B5EF4-FFF2-40B4-BE49-F238E27FC236}">
                  <a16:creationId xmlns:a16="http://schemas.microsoft.com/office/drawing/2014/main" id="{506B28F1-E720-440F-9AD4-C44E8E575EB1}"/>
                </a:ext>
              </a:extLst>
            </p:cNvPr>
            <p:cNvSpPr/>
            <p:nvPr/>
          </p:nvSpPr>
          <p:spPr>
            <a:xfrm>
              <a:off x="4329100" y="4059650"/>
              <a:ext cx="23825" cy="21900"/>
            </a:xfrm>
            <a:custGeom>
              <a:avLst/>
              <a:gdLst/>
              <a:ahLst/>
              <a:cxnLst/>
              <a:rect l="l" t="t" r="r" b="b"/>
              <a:pathLst>
                <a:path w="953" h="876" extrusionOk="0">
                  <a:moveTo>
                    <a:pt x="366" y="10"/>
                  </a:moveTo>
                  <a:cubicBezTo>
                    <a:pt x="351" y="13"/>
                    <a:pt x="337" y="16"/>
                    <a:pt x="322" y="21"/>
                  </a:cubicBezTo>
                  <a:lnTo>
                    <a:pt x="366" y="10"/>
                  </a:lnTo>
                  <a:close/>
                  <a:moveTo>
                    <a:pt x="462" y="0"/>
                  </a:moveTo>
                  <a:cubicBezTo>
                    <a:pt x="431" y="0"/>
                    <a:pt x="399" y="3"/>
                    <a:pt x="368" y="9"/>
                  </a:cubicBezTo>
                  <a:lnTo>
                    <a:pt x="368" y="9"/>
                  </a:lnTo>
                  <a:cubicBezTo>
                    <a:pt x="369" y="9"/>
                    <a:pt x="369" y="9"/>
                    <a:pt x="370" y="9"/>
                  </a:cubicBezTo>
                  <a:lnTo>
                    <a:pt x="370" y="9"/>
                  </a:lnTo>
                  <a:lnTo>
                    <a:pt x="366" y="10"/>
                  </a:lnTo>
                  <a:lnTo>
                    <a:pt x="366" y="10"/>
                  </a:lnTo>
                  <a:cubicBezTo>
                    <a:pt x="367" y="9"/>
                    <a:pt x="367" y="9"/>
                    <a:pt x="368" y="9"/>
                  </a:cubicBezTo>
                  <a:lnTo>
                    <a:pt x="368" y="9"/>
                  </a:lnTo>
                  <a:cubicBezTo>
                    <a:pt x="143" y="81"/>
                    <a:pt x="1" y="307"/>
                    <a:pt x="48" y="544"/>
                  </a:cubicBezTo>
                  <a:cubicBezTo>
                    <a:pt x="100" y="741"/>
                    <a:pt x="278" y="875"/>
                    <a:pt x="472" y="875"/>
                  </a:cubicBezTo>
                  <a:cubicBezTo>
                    <a:pt x="501" y="875"/>
                    <a:pt x="531" y="872"/>
                    <a:pt x="560" y="866"/>
                  </a:cubicBezTo>
                  <a:cubicBezTo>
                    <a:pt x="810" y="795"/>
                    <a:pt x="953" y="544"/>
                    <a:pt x="905" y="306"/>
                  </a:cubicBezTo>
                  <a:cubicBezTo>
                    <a:pt x="838" y="115"/>
                    <a:pt x="655" y="0"/>
                    <a:pt x="46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34;p44">
              <a:extLst>
                <a:ext uri="{FF2B5EF4-FFF2-40B4-BE49-F238E27FC236}">
                  <a16:creationId xmlns:a16="http://schemas.microsoft.com/office/drawing/2014/main" id="{C407BBE4-2CF4-42DD-ABC5-5785D7D93987}"/>
                </a:ext>
              </a:extLst>
            </p:cNvPr>
            <p:cNvSpPr/>
            <p:nvPr/>
          </p:nvSpPr>
          <p:spPr>
            <a:xfrm>
              <a:off x="4290100" y="4130400"/>
              <a:ext cx="285175" cy="24725"/>
            </a:xfrm>
            <a:custGeom>
              <a:avLst/>
              <a:gdLst/>
              <a:ahLst/>
              <a:cxnLst/>
              <a:rect l="l" t="t" r="r" b="b"/>
              <a:pathLst>
                <a:path w="11407" h="989" extrusionOk="0">
                  <a:moveTo>
                    <a:pt x="37" y="0"/>
                  </a:moveTo>
                  <a:lnTo>
                    <a:pt x="1" y="917"/>
                  </a:lnTo>
                  <a:lnTo>
                    <a:pt x="11347" y="989"/>
                  </a:lnTo>
                  <a:cubicBezTo>
                    <a:pt x="11407" y="632"/>
                    <a:pt x="10895" y="405"/>
                    <a:pt x="10895" y="405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735;p44">
              <a:extLst>
                <a:ext uri="{FF2B5EF4-FFF2-40B4-BE49-F238E27FC236}">
                  <a16:creationId xmlns:a16="http://schemas.microsoft.com/office/drawing/2014/main" id="{08D4AD3E-11D9-4507-BB5D-EE9212E9B7E5}"/>
                </a:ext>
              </a:extLst>
            </p:cNvPr>
            <p:cNvSpPr/>
            <p:nvPr/>
          </p:nvSpPr>
          <p:spPr>
            <a:xfrm>
              <a:off x="4403525" y="4070050"/>
              <a:ext cx="27075" cy="17250"/>
            </a:xfrm>
            <a:custGeom>
              <a:avLst/>
              <a:gdLst/>
              <a:ahLst/>
              <a:cxnLst/>
              <a:rect l="l" t="t" r="r" b="b"/>
              <a:pathLst>
                <a:path w="1083" h="690" extrusionOk="0">
                  <a:moveTo>
                    <a:pt x="900" y="0"/>
                  </a:moveTo>
                  <a:cubicBezTo>
                    <a:pt x="775" y="0"/>
                    <a:pt x="597" y="34"/>
                    <a:pt x="417" y="140"/>
                  </a:cubicBezTo>
                  <a:cubicBezTo>
                    <a:pt x="83" y="355"/>
                    <a:pt x="0" y="676"/>
                    <a:pt x="48" y="688"/>
                  </a:cubicBezTo>
                  <a:cubicBezTo>
                    <a:pt x="51" y="689"/>
                    <a:pt x="54" y="690"/>
                    <a:pt x="57" y="690"/>
                  </a:cubicBezTo>
                  <a:cubicBezTo>
                    <a:pt x="122" y="690"/>
                    <a:pt x="264" y="477"/>
                    <a:pt x="524" y="307"/>
                  </a:cubicBezTo>
                  <a:cubicBezTo>
                    <a:pt x="798" y="128"/>
                    <a:pt x="1072" y="105"/>
                    <a:pt x="1072" y="57"/>
                  </a:cubicBezTo>
                  <a:cubicBezTo>
                    <a:pt x="1083" y="29"/>
                    <a:pt x="1013" y="0"/>
                    <a:pt x="900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736;p44">
              <a:extLst>
                <a:ext uri="{FF2B5EF4-FFF2-40B4-BE49-F238E27FC236}">
                  <a16:creationId xmlns:a16="http://schemas.microsoft.com/office/drawing/2014/main" id="{61003224-EBCA-4AD4-8E36-434A60862AFE}"/>
                </a:ext>
              </a:extLst>
            </p:cNvPr>
            <p:cNvSpPr/>
            <p:nvPr/>
          </p:nvSpPr>
          <p:spPr>
            <a:xfrm>
              <a:off x="4439825" y="4083350"/>
              <a:ext cx="20275" cy="22075"/>
            </a:xfrm>
            <a:custGeom>
              <a:avLst/>
              <a:gdLst/>
              <a:ahLst/>
              <a:cxnLst/>
              <a:rect l="l" t="t" r="r" b="b"/>
              <a:pathLst>
                <a:path w="811" h="883" extrusionOk="0">
                  <a:moveTo>
                    <a:pt x="752" y="0"/>
                  </a:moveTo>
                  <a:cubicBezTo>
                    <a:pt x="648" y="0"/>
                    <a:pt x="427" y="73"/>
                    <a:pt x="251" y="275"/>
                  </a:cubicBezTo>
                  <a:cubicBezTo>
                    <a:pt x="1" y="561"/>
                    <a:pt x="36" y="870"/>
                    <a:pt x="96" y="882"/>
                  </a:cubicBezTo>
                  <a:cubicBezTo>
                    <a:pt x="144" y="882"/>
                    <a:pt x="203" y="632"/>
                    <a:pt x="394" y="394"/>
                  </a:cubicBezTo>
                  <a:cubicBezTo>
                    <a:pt x="584" y="168"/>
                    <a:pt x="810" y="73"/>
                    <a:pt x="810" y="25"/>
                  </a:cubicBezTo>
                  <a:cubicBezTo>
                    <a:pt x="810" y="10"/>
                    <a:pt x="788" y="0"/>
                    <a:pt x="752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737;p44">
              <a:extLst>
                <a:ext uri="{FF2B5EF4-FFF2-40B4-BE49-F238E27FC236}">
                  <a16:creationId xmlns:a16="http://schemas.microsoft.com/office/drawing/2014/main" id="{C7B08322-B230-4D9B-A51A-721D8CE02CD8}"/>
                </a:ext>
              </a:extLst>
            </p:cNvPr>
            <p:cNvSpPr/>
            <p:nvPr/>
          </p:nvSpPr>
          <p:spPr>
            <a:xfrm>
              <a:off x="4473750" y="4095625"/>
              <a:ext cx="14925" cy="23775"/>
            </a:xfrm>
            <a:custGeom>
              <a:avLst/>
              <a:gdLst/>
              <a:ahLst/>
              <a:cxnLst/>
              <a:rect l="l" t="t" r="r" b="b"/>
              <a:pathLst>
                <a:path w="597" h="951" extrusionOk="0">
                  <a:moveTo>
                    <a:pt x="545" y="0"/>
                  </a:moveTo>
                  <a:cubicBezTo>
                    <a:pt x="468" y="0"/>
                    <a:pt x="266" y="126"/>
                    <a:pt x="144" y="391"/>
                  </a:cubicBezTo>
                  <a:cubicBezTo>
                    <a:pt x="1" y="689"/>
                    <a:pt x="72" y="951"/>
                    <a:pt x="120" y="951"/>
                  </a:cubicBezTo>
                  <a:cubicBezTo>
                    <a:pt x="180" y="951"/>
                    <a:pt x="203" y="725"/>
                    <a:pt x="311" y="475"/>
                  </a:cubicBezTo>
                  <a:cubicBezTo>
                    <a:pt x="430" y="225"/>
                    <a:pt x="596" y="58"/>
                    <a:pt x="572" y="10"/>
                  </a:cubicBezTo>
                  <a:cubicBezTo>
                    <a:pt x="567" y="4"/>
                    <a:pt x="558" y="0"/>
                    <a:pt x="545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738;p44">
              <a:extLst>
                <a:ext uri="{FF2B5EF4-FFF2-40B4-BE49-F238E27FC236}">
                  <a16:creationId xmlns:a16="http://schemas.microsoft.com/office/drawing/2014/main" id="{50D4EB16-3926-4737-9921-D8279310011E}"/>
                </a:ext>
              </a:extLst>
            </p:cNvPr>
            <p:cNvSpPr/>
            <p:nvPr/>
          </p:nvSpPr>
          <p:spPr>
            <a:xfrm>
              <a:off x="4397850" y="4033050"/>
              <a:ext cx="30975" cy="6950"/>
            </a:xfrm>
            <a:custGeom>
              <a:avLst/>
              <a:gdLst/>
              <a:ahLst/>
              <a:cxnLst/>
              <a:rect l="l" t="t" r="r" b="b"/>
              <a:pathLst>
                <a:path w="1239" h="278" extrusionOk="0">
                  <a:moveTo>
                    <a:pt x="646" y="1"/>
                  </a:moveTo>
                  <a:cubicBezTo>
                    <a:pt x="633" y="1"/>
                    <a:pt x="621" y="1"/>
                    <a:pt x="608" y="1"/>
                  </a:cubicBezTo>
                  <a:cubicBezTo>
                    <a:pt x="239" y="25"/>
                    <a:pt x="1" y="215"/>
                    <a:pt x="37" y="263"/>
                  </a:cubicBezTo>
                  <a:cubicBezTo>
                    <a:pt x="42" y="273"/>
                    <a:pt x="57" y="277"/>
                    <a:pt x="81" y="277"/>
                  </a:cubicBezTo>
                  <a:cubicBezTo>
                    <a:pt x="169" y="277"/>
                    <a:pt x="376" y="220"/>
                    <a:pt x="620" y="192"/>
                  </a:cubicBezTo>
                  <a:cubicBezTo>
                    <a:pt x="667" y="188"/>
                    <a:pt x="712" y="187"/>
                    <a:pt x="756" y="187"/>
                  </a:cubicBezTo>
                  <a:cubicBezTo>
                    <a:pt x="927" y="187"/>
                    <a:pt x="1072" y="208"/>
                    <a:pt x="1151" y="208"/>
                  </a:cubicBezTo>
                  <a:cubicBezTo>
                    <a:pt x="1187" y="208"/>
                    <a:pt x="1209" y="204"/>
                    <a:pt x="1215" y="192"/>
                  </a:cubicBezTo>
                  <a:cubicBezTo>
                    <a:pt x="1238" y="157"/>
                    <a:pt x="995" y="1"/>
                    <a:pt x="646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739;p44">
              <a:extLst>
                <a:ext uri="{FF2B5EF4-FFF2-40B4-BE49-F238E27FC236}">
                  <a16:creationId xmlns:a16="http://schemas.microsoft.com/office/drawing/2014/main" id="{84BA1E83-2768-40F4-ABB6-AD3FAC86AC01}"/>
                </a:ext>
              </a:extLst>
            </p:cNvPr>
            <p:cNvSpPr/>
            <p:nvPr/>
          </p:nvSpPr>
          <p:spPr>
            <a:xfrm>
              <a:off x="4385350" y="3985450"/>
              <a:ext cx="43500" cy="24150"/>
            </a:xfrm>
            <a:custGeom>
              <a:avLst/>
              <a:gdLst/>
              <a:ahLst/>
              <a:cxnLst/>
              <a:rect l="l" t="t" r="r" b="b"/>
              <a:pathLst>
                <a:path w="1740" h="966" extrusionOk="0">
                  <a:moveTo>
                    <a:pt x="319" y="195"/>
                  </a:moveTo>
                  <a:cubicBezTo>
                    <a:pt x="360" y="195"/>
                    <a:pt x="410" y="203"/>
                    <a:pt x="465" y="214"/>
                  </a:cubicBezTo>
                  <a:cubicBezTo>
                    <a:pt x="572" y="250"/>
                    <a:pt x="679" y="274"/>
                    <a:pt x="787" y="322"/>
                  </a:cubicBezTo>
                  <a:cubicBezTo>
                    <a:pt x="965" y="393"/>
                    <a:pt x="1144" y="488"/>
                    <a:pt x="1299" y="607"/>
                  </a:cubicBezTo>
                  <a:cubicBezTo>
                    <a:pt x="1436" y="714"/>
                    <a:pt x="1534" y="810"/>
                    <a:pt x="1602" y="876"/>
                  </a:cubicBezTo>
                  <a:lnTo>
                    <a:pt x="1602" y="876"/>
                  </a:lnTo>
                  <a:cubicBezTo>
                    <a:pt x="1464" y="839"/>
                    <a:pt x="1322" y="813"/>
                    <a:pt x="1180" y="786"/>
                  </a:cubicBezTo>
                  <a:cubicBezTo>
                    <a:pt x="1001" y="738"/>
                    <a:pt x="810" y="655"/>
                    <a:pt x="644" y="572"/>
                  </a:cubicBezTo>
                  <a:cubicBezTo>
                    <a:pt x="537" y="524"/>
                    <a:pt x="429" y="464"/>
                    <a:pt x="334" y="405"/>
                  </a:cubicBezTo>
                  <a:cubicBezTo>
                    <a:pt x="298" y="369"/>
                    <a:pt x="251" y="345"/>
                    <a:pt x="215" y="298"/>
                  </a:cubicBezTo>
                  <a:cubicBezTo>
                    <a:pt x="215" y="262"/>
                    <a:pt x="179" y="298"/>
                    <a:pt x="215" y="238"/>
                  </a:cubicBezTo>
                  <a:cubicBezTo>
                    <a:pt x="234" y="206"/>
                    <a:pt x="271" y="195"/>
                    <a:pt x="319" y="195"/>
                  </a:cubicBezTo>
                  <a:close/>
                  <a:moveTo>
                    <a:pt x="298" y="0"/>
                  </a:moveTo>
                  <a:cubicBezTo>
                    <a:pt x="203" y="12"/>
                    <a:pt x="120" y="48"/>
                    <a:pt x="60" y="131"/>
                  </a:cubicBezTo>
                  <a:cubicBezTo>
                    <a:pt x="1" y="226"/>
                    <a:pt x="13" y="345"/>
                    <a:pt x="84" y="429"/>
                  </a:cubicBezTo>
                  <a:cubicBezTo>
                    <a:pt x="132" y="476"/>
                    <a:pt x="191" y="524"/>
                    <a:pt x="251" y="560"/>
                  </a:cubicBezTo>
                  <a:cubicBezTo>
                    <a:pt x="358" y="619"/>
                    <a:pt x="465" y="679"/>
                    <a:pt x="572" y="738"/>
                  </a:cubicBezTo>
                  <a:cubicBezTo>
                    <a:pt x="763" y="822"/>
                    <a:pt x="965" y="881"/>
                    <a:pt x="1168" y="917"/>
                  </a:cubicBezTo>
                  <a:cubicBezTo>
                    <a:pt x="1263" y="941"/>
                    <a:pt x="1358" y="953"/>
                    <a:pt x="1453" y="953"/>
                  </a:cubicBezTo>
                  <a:cubicBezTo>
                    <a:pt x="1523" y="953"/>
                    <a:pt x="1592" y="946"/>
                    <a:pt x="1662" y="934"/>
                  </a:cubicBezTo>
                  <a:lnTo>
                    <a:pt x="1662" y="934"/>
                  </a:lnTo>
                  <a:cubicBezTo>
                    <a:pt x="1685" y="954"/>
                    <a:pt x="1701" y="965"/>
                    <a:pt x="1711" y="965"/>
                  </a:cubicBezTo>
                  <a:cubicBezTo>
                    <a:pt x="1713" y="965"/>
                    <a:pt x="1714" y="965"/>
                    <a:pt x="1715" y="965"/>
                  </a:cubicBezTo>
                  <a:cubicBezTo>
                    <a:pt x="1722" y="965"/>
                    <a:pt x="1720" y="950"/>
                    <a:pt x="1711" y="924"/>
                  </a:cubicBezTo>
                  <a:lnTo>
                    <a:pt x="1711" y="924"/>
                  </a:lnTo>
                  <a:cubicBezTo>
                    <a:pt x="1720" y="922"/>
                    <a:pt x="1730" y="919"/>
                    <a:pt x="1739" y="917"/>
                  </a:cubicBezTo>
                  <a:cubicBezTo>
                    <a:pt x="1727" y="913"/>
                    <a:pt x="1715" y="909"/>
                    <a:pt x="1703" y="905"/>
                  </a:cubicBezTo>
                  <a:lnTo>
                    <a:pt x="1703" y="905"/>
                  </a:lnTo>
                  <a:cubicBezTo>
                    <a:pt x="1668" y="825"/>
                    <a:pt x="1572" y="671"/>
                    <a:pt x="1394" y="500"/>
                  </a:cubicBezTo>
                  <a:cubicBezTo>
                    <a:pt x="1239" y="357"/>
                    <a:pt x="1060" y="250"/>
                    <a:pt x="870" y="155"/>
                  </a:cubicBezTo>
                  <a:cubicBezTo>
                    <a:pt x="751" y="107"/>
                    <a:pt x="644" y="60"/>
                    <a:pt x="513" y="36"/>
                  </a:cubicBezTo>
                  <a:cubicBezTo>
                    <a:pt x="453" y="12"/>
                    <a:pt x="382" y="0"/>
                    <a:pt x="298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740;p44">
              <a:extLst>
                <a:ext uri="{FF2B5EF4-FFF2-40B4-BE49-F238E27FC236}">
                  <a16:creationId xmlns:a16="http://schemas.microsoft.com/office/drawing/2014/main" id="{F777DF0E-F1DC-4003-8047-01E6134935B1}"/>
                </a:ext>
              </a:extLst>
            </p:cNvPr>
            <p:cNvSpPr/>
            <p:nvPr/>
          </p:nvSpPr>
          <p:spPr>
            <a:xfrm>
              <a:off x="4423150" y="3965500"/>
              <a:ext cx="22950" cy="44975"/>
            </a:xfrm>
            <a:custGeom>
              <a:avLst/>
              <a:gdLst/>
              <a:ahLst/>
              <a:cxnLst/>
              <a:rect l="l" t="t" r="r" b="b"/>
              <a:pathLst>
                <a:path w="918" h="1799" extrusionOk="0">
                  <a:moveTo>
                    <a:pt x="596" y="0"/>
                  </a:moveTo>
                  <a:cubicBezTo>
                    <a:pt x="441" y="24"/>
                    <a:pt x="299" y="131"/>
                    <a:pt x="239" y="286"/>
                  </a:cubicBezTo>
                  <a:cubicBezTo>
                    <a:pt x="179" y="393"/>
                    <a:pt x="120" y="500"/>
                    <a:pt x="84" y="620"/>
                  </a:cubicBezTo>
                  <a:cubicBezTo>
                    <a:pt x="25" y="822"/>
                    <a:pt x="1" y="1036"/>
                    <a:pt x="13" y="1251"/>
                  </a:cubicBezTo>
                  <a:cubicBezTo>
                    <a:pt x="1" y="1441"/>
                    <a:pt x="49" y="1632"/>
                    <a:pt x="156" y="1798"/>
                  </a:cubicBezTo>
                  <a:cubicBezTo>
                    <a:pt x="179" y="1786"/>
                    <a:pt x="132" y="1584"/>
                    <a:pt x="156" y="1262"/>
                  </a:cubicBezTo>
                  <a:cubicBezTo>
                    <a:pt x="168" y="1072"/>
                    <a:pt x="203" y="881"/>
                    <a:pt x="263" y="703"/>
                  </a:cubicBezTo>
                  <a:cubicBezTo>
                    <a:pt x="310" y="596"/>
                    <a:pt x="346" y="489"/>
                    <a:pt x="406" y="381"/>
                  </a:cubicBezTo>
                  <a:cubicBezTo>
                    <a:pt x="453" y="286"/>
                    <a:pt x="560" y="215"/>
                    <a:pt x="608" y="203"/>
                  </a:cubicBezTo>
                  <a:cubicBezTo>
                    <a:pt x="613" y="201"/>
                    <a:pt x="617" y="199"/>
                    <a:pt x="622" y="199"/>
                  </a:cubicBezTo>
                  <a:cubicBezTo>
                    <a:pt x="664" y="199"/>
                    <a:pt x="704" y="297"/>
                    <a:pt x="715" y="405"/>
                  </a:cubicBezTo>
                  <a:cubicBezTo>
                    <a:pt x="727" y="512"/>
                    <a:pt x="727" y="620"/>
                    <a:pt x="715" y="727"/>
                  </a:cubicBezTo>
                  <a:cubicBezTo>
                    <a:pt x="691" y="917"/>
                    <a:pt x="632" y="1096"/>
                    <a:pt x="537" y="1262"/>
                  </a:cubicBezTo>
                  <a:cubicBezTo>
                    <a:pt x="358" y="1536"/>
                    <a:pt x="179" y="1655"/>
                    <a:pt x="179" y="1667"/>
                  </a:cubicBezTo>
                  <a:cubicBezTo>
                    <a:pt x="181" y="1670"/>
                    <a:pt x="185" y="1672"/>
                    <a:pt x="192" y="1672"/>
                  </a:cubicBezTo>
                  <a:cubicBezTo>
                    <a:pt x="244" y="1672"/>
                    <a:pt x="444" y="1586"/>
                    <a:pt x="644" y="1334"/>
                  </a:cubicBezTo>
                  <a:cubicBezTo>
                    <a:pt x="775" y="1155"/>
                    <a:pt x="858" y="965"/>
                    <a:pt x="894" y="751"/>
                  </a:cubicBezTo>
                  <a:cubicBezTo>
                    <a:pt x="918" y="620"/>
                    <a:pt x="918" y="489"/>
                    <a:pt x="894" y="370"/>
                  </a:cubicBezTo>
                  <a:cubicBezTo>
                    <a:pt x="882" y="298"/>
                    <a:pt x="858" y="227"/>
                    <a:pt x="834" y="155"/>
                  </a:cubicBezTo>
                  <a:cubicBezTo>
                    <a:pt x="799" y="60"/>
                    <a:pt x="703" y="0"/>
                    <a:pt x="596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741;p44">
              <a:extLst>
                <a:ext uri="{FF2B5EF4-FFF2-40B4-BE49-F238E27FC236}">
                  <a16:creationId xmlns:a16="http://schemas.microsoft.com/office/drawing/2014/main" id="{60B28741-CE65-41B5-8FAC-3ABA7A0CBDDF}"/>
                </a:ext>
              </a:extLst>
            </p:cNvPr>
            <p:cNvSpPr/>
            <p:nvPr/>
          </p:nvSpPr>
          <p:spPr>
            <a:xfrm>
              <a:off x="3813250" y="3883650"/>
              <a:ext cx="259000" cy="346125"/>
            </a:xfrm>
            <a:custGeom>
              <a:avLst/>
              <a:gdLst/>
              <a:ahLst/>
              <a:cxnLst/>
              <a:rect l="l" t="t" r="r" b="b"/>
              <a:pathLst>
                <a:path w="10360" h="13845" extrusionOk="0">
                  <a:moveTo>
                    <a:pt x="5180" y="0"/>
                  </a:moveTo>
                  <a:lnTo>
                    <a:pt x="3335" y="7311"/>
                  </a:lnTo>
                  <a:lnTo>
                    <a:pt x="215" y="12680"/>
                  </a:lnTo>
                  <a:cubicBezTo>
                    <a:pt x="1" y="13049"/>
                    <a:pt x="120" y="13526"/>
                    <a:pt x="489" y="13740"/>
                  </a:cubicBezTo>
                  <a:cubicBezTo>
                    <a:pt x="513" y="13752"/>
                    <a:pt x="525" y="13752"/>
                    <a:pt x="537" y="13764"/>
                  </a:cubicBezTo>
                  <a:cubicBezTo>
                    <a:pt x="650" y="13817"/>
                    <a:pt x="772" y="13844"/>
                    <a:pt x="892" y="13844"/>
                  </a:cubicBezTo>
                  <a:cubicBezTo>
                    <a:pt x="1013" y="13844"/>
                    <a:pt x="1132" y="13817"/>
                    <a:pt x="1239" y="13764"/>
                  </a:cubicBezTo>
                  <a:cubicBezTo>
                    <a:pt x="2644" y="13002"/>
                    <a:pt x="7788" y="10192"/>
                    <a:pt x="7895" y="9656"/>
                  </a:cubicBezTo>
                  <a:cubicBezTo>
                    <a:pt x="8026" y="9013"/>
                    <a:pt x="10359" y="2072"/>
                    <a:pt x="10359" y="2072"/>
                  </a:cubicBezTo>
                  <a:lnTo>
                    <a:pt x="5180" y="0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742;p44">
              <a:extLst>
                <a:ext uri="{FF2B5EF4-FFF2-40B4-BE49-F238E27FC236}">
                  <a16:creationId xmlns:a16="http://schemas.microsoft.com/office/drawing/2014/main" id="{939EEC0A-AAA7-41E3-B9A9-D8A43AD23803}"/>
                </a:ext>
              </a:extLst>
            </p:cNvPr>
            <p:cNvSpPr/>
            <p:nvPr/>
          </p:nvSpPr>
          <p:spPr>
            <a:xfrm>
              <a:off x="3826650" y="4112250"/>
              <a:ext cx="187550" cy="117750"/>
            </a:xfrm>
            <a:custGeom>
              <a:avLst/>
              <a:gdLst/>
              <a:ahLst/>
              <a:cxnLst/>
              <a:rect l="l" t="t" r="r" b="b"/>
              <a:pathLst>
                <a:path w="7502" h="4710" extrusionOk="0">
                  <a:moveTo>
                    <a:pt x="7502" y="0"/>
                  </a:moveTo>
                  <a:lnTo>
                    <a:pt x="1" y="4620"/>
                  </a:lnTo>
                  <a:cubicBezTo>
                    <a:pt x="120" y="4679"/>
                    <a:pt x="245" y="4709"/>
                    <a:pt x="370" y="4709"/>
                  </a:cubicBezTo>
                  <a:cubicBezTo>
                    <a:pt x="495" y="4709"/>
                    <a:pt x="620" y="4679"/>
                    <a:pt x="739" y="4620"/>
                  </a:cubicBezTo>
                  <a:cubicBezTo>
                    <a:pt x="4632" y="2489"/>
                    <a:pt x="6335" y="1381"/>
                    <a:pt x="6954" y="965"/>
                  </a:cubicBezTo>
                  <a:cubicBezTo>
                    <a:pt x="7180" y="822"/>
                    <a:pt x="7347" y="584"/>
                    <a:pt x="7418" y="322"/>
                  </a:cubicBezTo>
                  <a:lnTo>
                    <a:pt x="75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743;p44">
              <a:extLst>
                <a:ext uri="{FF2B5EF4-FFF2-40B4-BE49-F238E27FC236}">
                  <a16:creationId xmlns:a16="http://schemas.microsoft.com/office/drawing/2014/main" id="{EF831068-F959-4BE9-B103-1604A328CFBA}"/>
                </a:ext>
              </a:extLst>
            </p:cNvPr>
            <p:cNvSpPr/>
            <p:nvPr/>
          </p:nvSpPr>
          <p:spPr>
            <a:xfrm>
              <a:off x="3984425" y="4042900"/>
              <a:ext cx="24425" cy="22100"/>
            </a:xfrm>
            <a:custGeom>
              <a:avLst/>
              <a:gdLst/>
              <a:ahLst/>
              <a:cxnLst/>
              <a:rect l="l" t="t" r="r" b="b"/>
              <a:pathLst>
                <a:path w="977" h="884" extrusionOk="0">
                  <a:moveTo>
                    <a:pt x="483" y="1"/>
                  </a:moveTo>
                  <a:cubicBezTo>
                    <a:pt x="425" y="1"/>
                    <a:pt x="366" y="12"/>
                    <a:pt x="310" y="36"/>
                  </a:cubicBezTo>
                  <a:lnTo>
                    <a:pt x="345" y="24"/>
                  </a:lnTo>
                  <a:lnTo>
                    <a:pt x="345" y="24"/>
                  </a:lnTo>
                  <a:cubicBezTo>
                    <a:pt x="119" y="107"/>
                    <a:pt x="0" y="345"/>
                    <a:pt x="60" y="572"/>
                  </a:cubicBezTo>
                  <a:cubicBezTo>
                    <a:pt x="129" y="761"/>
                    <a:pt x="308" y="884"/>
                    <a:pt x="497" y="884"/>
                  </a:cubicBezTo>
                  <a:cubicBezTo>
                    <a:pt x="533" y="884"/>
                    <a:pt x="570" y="879"/>
                    <a:pt x="607" y="869"/>
                  </a:cubicBezTo>
                  <a:cubicBezTo>
                    <a:pt x="845" y="774"/>
                    <a:pt x="976" y="524"/>
                    <a:pt x="905" y="274"/>
                  </a:cubicBezTo>
                  <a:cubicBezTo>
                    <a:pt x="833" y="104"/>
                    <a:pt x="661" y="1"/>
                    <a:pt x="4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744;p44">
              <a:extLst>
                <a:ext uri="{FF2B5EF4-FFF2-40B4-BE49-F238E27FC236}">
                  <a16:creationId xmlns:a16="http://schemas.microsoft.com/office/drawing/2014/main" id="{73AD7378-DAAB-46FF-8AD2-8F59361502D9}"/>
                </a:ext>
              </a:extLst>
            </p:cNvPr>
            <p:cNvSpPr/>
            <p:nvPr/>
          </p:nvSpPr>
          <p:spPr>
            <a:xfrm>
              <a:off x="3858500" y="4130500"/>
              <a:ext cx="32775" cy="29400"/>
            </a:xfrm>
            <a:custGeom>
              <a:avLst/>
              <a:gdLst/>
              <a:ahLst/>
              <a:cxnLst/>
              <a:rect l="l" t="t" r="r" b="b"/>
              <a:pathLst>
                <a:path w="1311" h="1176" extrusionOk="0">
                  <a:moveTo>
                    <a:pt x="169" y="1"/>
                  </a:moveTo>
                  <a:cubicBezTo>
                    <a:pt x="64" y="1"/>
                    <a:pt x="1" y="26"/>
                    <a:pt x="1" y="44"/>
                  </a:cubicBezTo>
                  <a:cubicBezTo>
                    <a:pt x="286" y="116"/>
                    <a:pt x="548" y="247"/>
                    <a:pt x="787" y="425"/>
                  </a:cubicBezTo>
                  <a:cubicBezTo>
                    <a:pt x="989" y="639"/>
                    <a:pt x="1156" y="901"/>
                    <a:pt x="1275" y="1175"/>
                  </a:cubicBezTo>
                  <a:cubicBezTo>
                    <a:pt x="1287" y="1175"/>
                    <a:pt x="1310" y="1056"/>
                    <a:pt x="1263" y="889"/>
                  </a:cubicBezTo>
                  <a:cubicBezTo>
                    <a:pt x="1132" y="425"/>
                    <a:pt x="751" y="92"/>
                    <a:pt x="275" y="8"/>
                  </a:cubicBezTo>
                  <a:cubicBezTo>
                    <a:pt x="236" y="3"/>
                    <a:pt x="200" y="1"/>
                    <a:pt x="169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745;p44">
              <a:extLst>
                <a:ext uri="{FF2B5EF4-FFF2-40B4-BE49-F238E27FC236}">
                  <a16:creationId xmlns:a16="http://schemas.microsoft.com/office/drawing/2014/main" id="{11F01EA6-9397-4B61-80B6-A21C920BB122}"/>
                </a:ext>
              </a:extLst>
            </p:cNvPr>
            <p:cNvSpPr/>
            <p:nvPr/>
          </p:nvSpPr>
          <p:spPr>
            <a:xfrm>
              <a:off x="3839450" y="4160125"/>
              <a:ext cx="32175" cy="20350"/>
            </a:xfrm>
            <a:custGeom>
              <a:avLst/>
              <a:gdLst/>
              <a:ahLst/>
              <a:cxnLst/>
              <a:rect l="l" t="t" r="r" b="b"/>
              <a:pathLst>
                <a:path w="1287" h="814" extrusionOk="0">
                  <a:moveTo>
                    <a:pt x="251" y="0"/>
                  </a:moveTo>
                  <a:cubicBezTo>
                    <a:pt x="168" y="0"/>
                    <a:pt x="84" y="13"/>
                    <a:pt x="1" y="38"/>
                  </a:cubicBezTo>
                  <a:cubicBezTo>
                    <a:pt x="239" y="121"/>
                    <a:pt x="465" y="216"/>
                    <a:pt x="691" y="324"/>
                  </a:cubicBezTo>
                  <a:cubicBezTo>
                    <a:pt x="1023" y="530"/>
                    <a:pt x="1190" y="813"/>
                    <a:pt x="1234" y="813"/>
                  </a:cubicBezTo>
                  <a:cubicBezTo>
                    <a:pt x="1236" y="813"/>
                    <a:pt x="1238" y="813"/>
                    <a:pt x="1239" y="812"/>
                  </a:cubicBezTo>
                  <a:cubicBezTo>
                    <a:pt x="1287" y="812"/>
                    <a:pt x="1156" y="419"/>
                    <a:pt x="775" y="181"/>
                  </a:cubicBezTo>
                  <a:cubicBezTo>
                    <a:pt x="625" y="65"/>
                    <a:pt x="441" y="0"/>
                    <a:pt x="251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746;p44">
              <a:extLst>
                <a:ext uri="{FF2B5EF4-FFF2-40B4-BE49-F238E27FC236}">
                  <a16:creationId xmlns:a16="http://schemas.microsoft.com/office/drawing/2014/main" id="{9D3C29C9-46E7-43EB-935D-B9587477FCA3}"/>
                </a:ext>
              </a:extLst>
            </p:cNvPr>
            <p:cNvSpPr/>
            <p:nvPr/>
          </p:nvSpPr>
          <p:spPr>
            <a:xfrm>
              <a:off x="3877550" y="4101225"/>
              <a:ext cx="45575" cy="33950"/>
            </a:xfrm>
            <a:custGeom>
              <a:avLst/>
              <a:gdLst/>
              <a:ahLst/>
              <a:cxnLst/>
              <a:rect l="l" t="t" r="r" b="b"/>
              <a:pathLst>
                <a:path w="1823" h="1358" extrusionOk="0">
                  <a:moveTo>
                    <a:pt x="1" y="1"/>
                  </a:moveTo>
                  <a:lnTo>
                    <a:pt x="1" y="1"/>
                  </a:lnTo>
                  <a:cubicBezTo>
                    <a:pt x="346" y="155"/>
                    <a:pt x="679" y="334"/>
                    <a:pt x="1001" y="548"/>
                  </a:cubicBezTo>
                  <a:cubicBezTo>
                    <a:pt x="1299" y="798"/>
                    <a:pt x="1560" y="1072"/>
                    <a:pt x="1822" y="1358"/>
                  </a:cubicBezTo>
                  <a:cubicBezTo>
                    <a:pt x="1525" y="596"/>
                    <a:pt x="822" y="60"/>
                    <a:pt x="1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747;p44">
              <a:extLst>
                <a:ext uri="{FF2B5EF4-FFF2-40B4-BE49-F238E27FC236}">
                  <a16:creationId xmlns:a16="http://schemas.microsoft.com/office/drawing/2014/main" id="{BA91F3C5-137D-4A31-9B5C-176C01F506ED}"/>
                </a:ext>
              </a:extLst>
            </p:cNvPr>
            <p:cNvSpPr/>
            <p:nvPr/>
          </p:nvSpPr>
          <p:spPr>
            <a:xfrm>
              <a:off x="3894825" y="4064000"/>
              <a:ext cx="46750" cy="17100"/>
            </a:xfrm>
            <a:custGeom>
              <a:avLst/>
              <a:gdLst/>
              <a:ahLst/>
              <a:cxnLst/>
              <a:rect l="l" t="t" r="r" b="b"/>
              <a:pathLst>
                <a:path w="1870" h="684" extrusionOk="0">
                  <a:moveTo>
                    <a:pt x="464" y="0"/>
                  </a:moveTo>
                  <a:cubicBezTo>
                    <a:pt x="308" y="0"/>
                    <a:pt x="150" y="25"/>
                    <a:pt x="0" y="73"/>
                  </a:cubicBezTo>
                  <a:cubicBezTo>
                    <a:pt x="0" y="120"/>
                    <a:pt x="453" y="109"/>
                    <a:pt x="965" y="275"/>
                  </a:cubicBezTo>
                  <a:cubicBezTo>
                    <a:pt x="1447" y="421"/>
                    <a:pt x="1792" y="683"/>
                    <a:pt x="1860" y="683"/>
                  </a:cubicBezTo>
                  <a:cubicBezTo>
                    <a:pt x="1864" y="683"/>
                    <a:pt x="1868" y="682"/>
                    <a:pt x="1870" y="680"/>
                  </a:cubicBezTo>
                  <a:cubicBezTo>
                    <a:pt x="1667" y="394"/>
                    <a:pt x="1358" y="192"/>
                    <a:pt x="1024" y="109"/>
                  </a:cubicBezTo>
                  <a:cubicBezTo>
                    <a:pt x="847" y="37"/>
                    <a:pt x="656" y="0"/>
                    <a:pt x="464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748;p44">
              <a:extLst>
                <a:ext uri="{FF2B5EF4-FFF2-40B4-BE49-F238E27FC236}">
                  <a16:creationId xmlns:a16="http://schemas.microsoft.com/office/drawing/2014/main" id="{2D50189E-F432-424C-A42D-BA5EBADCF7D3}"/>
                </a:ext>
              </a:extLst>
            </p:cNvPr>
            <p:cNvSpPr/>
            <p:nvPr/>
          </p:nvSpPr>
          <p:spPr>
            <a:xfrm>
              <a:off x="3907625" y="4011125"/>
              <a:ext cx="49125" cy="16600"/>
            </a:xfrm>
            <a:custGeom>
              <a:avLst/>
              <a:gdLst/>
              <a:ahLst/>
              <a:cxnLst/>
              <a:rect l="l" t="t" r="r" b="b"/>
              <a:pathLst>
                <a:path w="1965" h="664" extrusionOk="0">
                  <a:moveTo>
                    <a:pt x="689" y="0"/>
                  </a:moveTo>
                  <a:cubicBezTo>
                    <a:pt x="560" y="0"/>
                    <a:pt x="429" y="15"/>
                    <a:pt x="298" y="45"/>
                  </a:cubicBezTo>
                  <a:cubicBezTo>
                    <a:pt x="107" y="104"/>
                    <a:pt x="0" y="164"/>
                    <a:pt x="0" y="188"/>
                  </a:cubicBezTo>
                  <a:cubicBezTo>
                    <a:pt x="151" y="172"/>
                    <a:pt x="302" y="163"/>
                    <a:pt x="452" y="163"/>
                  </a:cubicBezTo>
                  <a:cubicBezTo>
                    <a:pt x="647" y="163"/>
                    <a:pt x="842" y="178"/>
                    <a:pt x="1036" y="211"/>
                  </a:cubicBezTo>
                  <a:cubicBezTo>
                    <a:pt x="1369" y="319"/>
                    <a:pt x="1679" y="473"/>
                    <a:pt x="1965" y="664"/>
                  </a:cubicBezTo>
                  <a:cubicBezTo>
                    <a:pt x="1965" y="640"/>
                    <a:pt x="1905" y="533"/>
                    <a:pt x="1762" y="402"/>
                  </a:cubicBezTo>
                  <a:cubicBezTo>
                    <a:pt x="1572" y="235"/>
                    <a:pt x="1334" y="116"/>
                    <a:pt x="1072" y="45"/>
                  </a:cubicBezTo>
                  <a:cubicBezTo>
                    <a:pt x="947" y="15"/>
                    <a:pt x="819" y="0"/>
                    <a:pt x="689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749;p44">
              <a:extLst>
                <a:ext uri="{FF2B5EF4-FFF2-40B4-BE49-F238E27FC236}">
                  <a16:creationId xmlns:a16="http://schemas.microsoft.com/office/drawing/2014/main" id="{6FBFCB22-9F2A-4F01-8A32-983A56A3C577}"/>
                </a:ext>
              </a:extLst>
            </p:cNvPr>
            <p:cNvSpPr/>
            <p:nvPr/>
          </p:nvSpPr>
          <p:spPr>
            <a:xfrm>
              <a:off x="3912975" y="3970850"/>
              <a:ext cx="56875" cy="35800"/>
            </a:xfrm>
            <a:custGeom>
              <a:avLst/>
              <a:gdLst/>
              <a:ahLst/>
              <a:cxnLst/>
              <a:rect l="l" t="t" r="r" b="b"/>
              <a:pathLst>
                <a:path w="2275" h="1432" extrusionOk="0">
                  <a:moveTo>
                    <a:pt x="335" y="138"/>
                  </a:moveTo>
                  <a:cubicBezTo>
                    <a:pt x="358" y="138"/>
                    <a:pt x="382" y="144"/>
                    <a:pt x="405" y="156"/>
                  </a:cubicBezTo>
                  <a:cubicBezTo>
                    <a:pt x="548" y="227"/>
                    <a:pt x="679" y="334"/>
                    <a:pt x="774" y="477"/>
                  </a:cubicBezTo>
                  <a:cubicBezTo>
                    <a:pt x="890" y="633"/>
                    <a:pt x="990" y="801"/>
                    <a:pt x="1076" y="978"/>
                  </a:cubicBezTo>
                  <a:lnTo>
                    <a:pt x="1076" y="978"/>
                  </a:lnTo>
                  <a:cubicBezTo>
                    <a:pt x="1049" y="1032"/>
                    <a:pt x="1023" y="1087"/>
                    <a:pt x="1001" y="1144"/>
                  </a:cubicBezTo>
                  <a:cubicBezTo>
                    <a:pt x="984" y="1173"/>
                    <a:pt x="971" y="1204"/>
                    <a:pt x="962" y="1237"/>
                  </a:cubicBezTo>
                  <a:lnTo>
                    <a:pt x="962" y="1237"/>
                  </a:lnTo>
                  <a:cubicBezTo>
                    <a:pt x="575" y="1124"/>
                    <a:pt x="277" y="822"/>
                    <a:pt x="179" y="429"/>
                  </a:cubicBezTo>
                  <a:cubicBezTo>
                    <a:pt x="155" y="346"/>
                    <a:pt x="167" y="263"/>
                    <a:pt x="215" y="191"/>
                  </a:cubicBezTo>
                  <a:cubicBezTo>
                    <a:pt x="247" y="159"/>
                    <a:pt x="289" y="138"/>
                    <a:pt x="335" y="138"/>
                  </a:cubicBezTo>
                  <a:close/>
                  <a:moveTo>
                    <a:pt x="1945" y="320"/>
                  </a:moveTo>
                  <a:cubicBezTo>
                    <a:pt x="2006" y="320"/>
                    <a:pt x="2065" y="355"/>
                    <a:pt x="2096" y="417"/>
                  </a:cubicBezTo>
                  <a:cubicBezTo>
                    <a:pt x="2120" y="501"/>
                    <a:pt x="2120" y="584"/>
                    <a:pt x="2096" y="667"/>
                  </a:cubicBezTo>
                  <a:cubicBezTo>
                    <a:pt x="1951" y="1029"/>
                    <a:pt x="1618" y="1257"/>
                    <a:pt x="1244" y="1271"/>
                  </a:cubicBezTo>
                  <a:lnTo>
                    <a:pt x="1244" y="1271"/>
                  </a:lnTo>
                  <a:cubicBezTo>
                    <a:pt x="1237" y="1212"/>
                    <a:pt x="1225" y="1158"/>
                    <a:pt x="1203" y="1108"/>
                  </a:cubicBezTo>
                  <a:cubicBezTo>
                    <a:pt x="1193" y="1071"/>
                    <a:pt x="1181" y="1035"/>
                    <a:pt x="1169" y="999"/>
                  </a:cubicBezTo>
                  <a:lnTo>
                    <a:pt x="1169" y="999"/>
                  </a:lnTo>
                  <a:cubicBezTo>
                    <a:pt x="1270" y="848"/>
                    <a:pt x="1386" y="705"/>
                    <a:pt x="1513" y="572"/>
                  </a:cubicBezTo>
                  <a:cubicBezTo>
                    <a:pt x="1620" y="453"/>
                    <a:pt x="1763" y="358"/>
                    <a:pt x="1917" y="322"/>
                  </a:cubicBezTo>
                  <a:cubicBezTo>
                    <a:pt x="1927" y="321"/>
                    <a:pt x="1936" y="320"/>
                    <a:pt x="1945" y="320"/>
                  </a:cubicBezTo>
                  <a:close/>
                  <a:moveTo>
                    <a:pt x="1121" y="1073"/>
                  </a:moveTo>
                  <a:lnTo>
                    <a:pt x="1121" y="1073"/>
                  </a:lnTo>
                  <a:cubicBezTo>
                    <a:pt x="1151" y="1138"/>
                    <a:pt x="1179" y="1204"/>
                    <a:pt x="1205" y="1272"/>
                  </a:cubicBezTo>
                  <a:lnTo>
                    <a:pt x="1205" y="1272"/>
                  </a:lnTo>
                  <a:cubicBezTo>
                    <a:pt x="1161" y="1272"/>
                    <a:pt x="1117" y="1269"/>
                    <a:pt x="1072" y="1263"/>
                  </a:cubicBezTo>
                  <a:cubicBezTo>
                    <a:pt x="1054" y="1259"/>
                    <a:pt x="1037" y="1256"/>
                    <a:pt x="1019" y="1252"/>
                  </a:cubicBezTo>
                  <a:lnTo>
                    <a:pt x="1019" y="1252"/>
                  </a:lnTo>
                  <a:cubicBezTo>
                    <a:pt x="1051" y="1191"/>
                    <a:pt x="1085" y="1131"/>
                    <a:pt x="1121" y="1073"/>
                  </a:cubicBezTo>
                  <a:close/>
                  <a:moveTo>
                    <a:pt x="329" y="1"/>
                  </a:moveTo>
                  <a:cubicBezTo>
                    <a:pt x="245" y="1"/>
                    <a:pt x="163" y="32"/>
                    <a:pt x="108" y="96"/>
                  </a:cubicBezTo>
                  <a:cubicBezTo>
                    <a:pt x="24" y="191"/>
                    <a:pt x="1" y="322"/>
                    <a:pt x="24" y="453"/>
                  </a:cubicBezTo>
                  <a:cubicBezTo>
                    <a:pt x="135" y="917"/>
                    <a:pt x="491" y="1279"/>
                    <a:pt x="941" y="1395"/>
                  </a:cubicBezTo>
                  <a:lnTo>
                    <a:pt x="941" y="1395"/>
                  </a:lnTo>
                  <a:cubicBezTo>
                    <a:pt x="941" y="1402"/>
                    <a:pt x="941" y="1410"/>
                    <a:pt x="941" y="1418"/>
                  </a:cubicBezTo>
                  <a:cubicBezTo>
                    <a:pt x="944" y="1411"/>
                    <a:pt x="947" y="1404"/>
                    <a:pt x="950" y="1397"/>
                  </a:cubicBezTo>
                  <a:lnTo>
                    <a:pt x="950" y="1397"/>
                  </a:lnTo>
                  <a:cubicBezTo>
                    <a:pt x="982" y="1405"/>
                    <a:pt x="1015" y="1412"/>
                    <a:pt x="1048" y="1418"/>
                  </a:cubicBezTo>
                  <a:cubicBezTo>
                    <a:pt x="1106" y="1427"/>
                    <a:pt x="1163" y="1431"/>
                    <a:pt x="1219" y="1431"/>
                  </a:cubicBezTo>
                  <a:cubicBezTo>
                    <a:pt x="1678" y="1431"/>
                    <a:pt x="2090" y="1138"/>
                    <a:pt x="2239" y="703"/>
                  </a:cubicBezTo>
                  <a:cubicBezTo>
                    <a:pt x="2275" y="584"/>
                    <a:pt x="2263" y="453"/>
                    <a:pt x="2215" y="346"/>
                  </a:cubicBezTo>
                  <a:cubicBezTo>
                    <a:pt x="2161" y="237"/>
                    <a:pt x="2046" y="178"/>
                    <a:pt x="1927" y="178"/>
                  </a:cubicBezTo>
                  <a:cubicBezTo>
                    <a:pt x="1916" y="178"/>
                    <a:pt x="1905" y="178"/>
                    <a:pt x="1894" y="179"/>
                  </a:cubicBezTo>
                  <a:cubicBezTo>
                    <a:pt x="1703" y="227"/>
                    <a:pt x="1536" y="346"/>
                    <a:pt x="1417" y="501"/>
                  </a:cubicBezTo>
                  <a:cubicBezTo>
                    <a:pt x="1305" y="620"/>
                    <a:pt x="1208" y="749"/>
                    <a:pt x="1127" y="887"/>
                  </a:cubicBezTo>
                  <a:lnTo>
                    <a:pt x="1127" y="887"/>
                  </a:lnTo>
                  <a:cubicBezTo>
                    <a:pt x="1057" y="718"/>
                    <a:pt x="966" y="556"/>
                    <a:pt x="858" y="406"/>
                  </a:cubicBezTo>
                  <a:cubicBezTo>
                    <a:pt x="763" y="239"/>
                    <a:pt x="620" y="108"/>
                    <a:pt x="453" y="25"/>
                  </a:cubicBezTo>
                  <a:cubicBezTo>
                    <a:pt x="413" y="9"/>
                    <a:pt x="371" y="1"/>
                    <a:pt x="329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750;p44">
              <a:extLst>
                <a:ext uri="{FF2B5EF4-FFF2-40B4-BE49-F238E27FC236}">
                  <a16:creationId xmlns:a16="http://schemas.microsoft.com/office/drawing/2014/main" id="{63C8DFE7-7D2E-4868-A2F8-81F61AF262FF}"/>
                </a:ext>
              </a:extLst>
            </p:cNvPr>
            <p:cNvSpPr/>
            <p:nvPr/>
          </p:nvSpPr>
          <p:spPr>
            <a:xfrm>
              <a:off x="4254400" y="1900950"/>
              <a:ext cx="34850" cy="43800"/>
            </a:xfrm>
            <a:custGeom>
              <a:avLst/>
              <a:gdLst/>
              <a:ahLst/>
              <a:cxnLst/>
              <a:rect l="l" t="t" r="r" b="b"/>
              <a:pathLst>
                <a:path w="1394" h="1752" extrusionOk="0">
                  <a:moveTo>
                    <a:pt x="595" y="1"/>
                  </a:moveTo>
                  <a:lnTo>
                    <a:pt x="0" y="1489"/>
                  </a:lnTo>
                  <a:lnTo>
                    <a:pt x="1238" y="1751"/>
                  </a:lnTo>
                  <a:lnTo>
                    <a:pt x="1393" y="406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751;p44">
              <a:extLst>
                <a:ext uri="{FF2B5EF4-FFF2-40B4-BE49-F238E27FC236}">
                  <a16:creationId xmlns:a16="http://schemas.microsoft.com/office/drawing/2014/main" id="{C36E11E2-6B76-4C3B-9E2E-36B947901CA8}"/>
                </a:ext>
              </a:extLst>
            </p:cNvPr>
            <p:cNvSpPr/>
            <p:nvPr/>
          </p:nvSpPr>
          <p:spPr>
            <a:xfrm>
              <a:off x="4254400" y="1900950"/>
              <a:ext cx="34850" cy="43800"/>
            </a:xfrm>
            <a:custGeom>
              <a:avLst/>
              <a:gdLst/>
              <a:ahLst/>
              <a:cxnLst/>
              <a:rect l="l" t="t" r="r" b="b"/>
              <a:pathLst>
                <a:path w="1394" h="1752" extrusionOk="0">
                  <a:moveTo>
                    <a:pt x="595" y="1"/>
                  </a:moveTo>
                  <a:lnTo>
                    <a:pt x="0" y="1489"/>
                  </a:lnTo>
                  <a:lnTo>
                    <a:pt x="1238" y="1751"/>
                  </a:lnTo>
                  <a:lnTo>
                    <a:pt x="1393" y="406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752;p44">
              <a:extLst>
                <a:ext uri="{FF2B5EF4-FFF2-40B4-BE49-F238E27FC236}">
                  <a16:creationId xmlns:a16="http://schemas.microsoft.com/office/drawing/2014/main" id="{C9BD3A4F-86EE-4C9C-A7B1-043385762AB7}"/>
                </a:ext>
              </a:extLst>
            </p:cNvPr>
            <p:cNvSpPr/>
            <p:nvPr/>
          </p:nvSpPr>
          <p:spPr>
            <a:xfrm>
              <a:off x="4315100" y="1895900"/>
              <a:ext cx="28900" cy="44675"/>
            </a:xfrm>
            <a:custGeom>
              <a:avLst/>
              <a:gdLst/>
              <a:ahLst/>
              <a:cxnLst/>
              <a:rect l="l" t="t" r="r" b="b"/>
              <a:pathLst>
                <a:path w="1156" h="1787" extrusionOk="0">
                  <a:moveTo>
                    <a:pt x="596" y="0"/>
                  </a:moveTo>
                  <a:lnTo>
                    <a:pt x="1" y="524"/>
                  </a:lnTo>
                  <a:lnTo>
                    <a:pt x="358" y="1786"/>
                  </a:lnTo>
                  <a:lnTo>
                    <a:pt x="1156" y="140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753;p44">
              <a:extLst>
                <a:ext uri="{FF2B5EF4-FFF2-40B4-BE49-F238E27FC236}">
                  <a16:creationId xmlns:a16="http://schemas.microsoft.com/office/drawing/2014/main" id="{97E99780-BA1C-4D9D-AB12-75A705BCBD9D}"/>
                </a:ext>
              </a:extLst>
            </p:cNvPr>
            <p:cNvSpPr/>
            <p:nvPr/>
          </p:nvSpPr>
          <p:spPr>
            <a:xfrm>
              <a:off x="4283550" y="1950675"/>
              <a:ext cx="99450" cy="464650"/>
            </a:xfrm>
            <a:custGeom>
              <a:avLst/>
              <a:gdLst/>
              <a:ahLst/>
              <a:cxnLst/>
              <a:rect l="l" t="t" r="r" b="b"/>
              <a:pathLst>
                <a:path w="3978" h="18586" extrusionOk="0">
                  <a:moveTo>
                    <a:pt x="1406" y="0"/>
                  </a:moveTo>
                  <a:lnTo>
                    <a:pt x="382" y="84"/>
                  </a:lnTo>
                  <a:lnTo>
                    <a:pt x="1" y="15943"/>
                  </a:lnTo>
                  <a:lnTo>
                    <a:pt x="2680" y="18586"/>
                  </a:lnTo>
                  <a:lnTo>
                    <a:pt x="3978" y="15073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754;p44">
              <a:extLst>
                <a:ext uri="{FF2B5EF4-FFF2-40B4-BE49-F238E27FC236}">
                  <a16:creationId xmlns:a16="http://schemas.microsoft.com/office/drawing/2014/main" id="{CA5DA45F-0108-43EC-8843-CA4A447989CA}"/>
                </a:ext>
              </a:extLst>
            </p:cNvPr>
            <p:cNvSpPr/>
            <p:nvPr/>
          </p:nvSpPr>
          <p:spPr>
            <a:xfrm>
              <a:off x="4277000" y="1895900"/>
              <a:ext cx="54500" cy="58975"/>
            </a:xfrm>
            <a:custGeom>
              <a:avLst/>
              <a:gdLst/>
              <a:ahLst/>
              <a:cxnLst/>
              <a:rect l="l" t="t" r="r" b="b"/>
              <a:pathLst>
                <a:path w="2180" h="2359" extrusionOk="0">
                  <a:moveTo>
                    <a:pt x="1398" y="0"/>
                  </a:moveTo>
                  <a:cubicBezTo>
                    <a:pt x="1365" y="0"/>
                    <a:pt x="1332" y="4"/>
                    <a:pt x="1299" y="12"/>
                  </a:cubicBezTo>
                  <a:cubicBezTo>
                    <a:pt x="1084" y="48"/>
                    <a:pt x="834" y="96"/>
                    <a:pt x="656" y="120"/>
                  </a:cubicBezTo>
                  <a:cubicBezTo>
                    <a:pt x="501" y="143"/>
                    <a:pt x="382" y="239"/>
                    <a:pt x="322" y="381"/>
                  </a:cubicBezTo>
                  <a:lnTo>
                    <a:pt x="49" y="989"/>
                  </a:lnTo>
                  <a:cubicBezTo>
                    <a:pt x="1" y="1108"/>
                    <a:pt x="1" y="1239"/>
                    <a:pt x="49" y="1358"/>
                  </a:cubicBezTo>
                  <a:lnTo>
                    <a:pt x="406" y="2120"/>
                  </a:lnTo>
                  <a:cubicBezTo>
                    <a:pt x="485" y="2267"/>
                    <a:pt x="637" y="2358"/>
                    <a:pt x="795" y="2358"/>
                  </a:cubicBezTo>
                  <a:cubicBezTo>
                    <a:pt x="828" y="2358"/>
                    <a:pt x="861" y="2354"/>
                    <a:pt x="894" y="2346"/>
                  </a:cubicBezTo>
                  <a:lnTo>
                    <a:pt x="1656" y="2191"/>
                  </a:lnTo>
                  <a:cubicBezTo>
                    <a:pt x="1846" y="2167"/>
                    <a:pt x="1989" y="2025"/>
                    <a:pt x="2025" y="1846"/>
                  </a:cubicBezTo>
                  <a:lnTo>
                    <a:pt x="2156" y="1143"/>
                  </a:lnTo>
                  <a:cubicBezTo>
                    <a:pt x="2180" y="1048"/>
                    <a:pt x="2168" y="941"/>
                    <a:pt x="2120" y="858"/>
                  </a:cubicBezTo>
                  <a:lnTo>
                    <a:pt x="1775" y="227"/>
                  </a:lnTo>
                  <a:cubicBezTo>
                    <a:pt x="1696" y="89"/>
                    <a:pt x="1553" y="0"/>
                    <a:pt x="1398" y="0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755;p44">
              <a:extLst>
                <a:ext uri="{FF2B5EF4-FFF2-40B4-BE49-F238E27FC236}">
                  <a16:creationId xmlns:a16="http://schemas.microsoft.com/office/drawing/2014/main" id="{1F2A7A64-D147-4F94-A732-60A613287ADA}"/>
                </a:ext>
              </a:extLst>
            </p:cNvPr>
            <p:cNvSpPr/>
            <p:nvPr/>
          </p:nvSpPr>
          <p:spPr>
            <a:xfrm>
              <a:off x="4283550" y="1903050"/>
              <a:ext cx="37550" cy="40800"/>
            </a:xfrm>
            <a:custGeom>
              <a:avLst/>
              <a:gdLst/>
              <a:ahLst/>
              <a:cxnLst/>
              <a:rect l="l" t="t" r="r" b="b"/>
              <a:pathLst>
                <a:path w="1502" h="1632" extrusionOk="0">
                  <a:moveTo>
                    <a:pt x="1501" y="0"/>
                  </a:moveTo>
                  <a:lnTo>
                    <a:pt x="1501" y="0"/>
                  </a:lnTo>
                  <a:cubicBezTo>
                    <a:pt x="1418" y="72"/>
                    <a:pt x="1346" y="143"/>
                    <a:pt x="1275" y="226"/>
                  </a:cubicBezTo>
                  <a:cubicBezTo>
                    <a:pt x="1132" y="369"/>
                    <a:pt x="941" y="572"/>
                    <a:pt x="739" y="798"/>
                  </a:cubicBezTo>
                  <a:cubicBezTo>
                    <a:pt x="525" y="1024"/>
                    <a:pt x="334" y="1227"/>
                    <a:pt x="203" y="1381"/>
                  </a:cubicBezTo>
                  <a:cubicBezTo>
                    <a:pt x="132" y="1453"/>
                    <a:pt x="60" y="1536"/>
                    <a:pt x="1" y="1631"/>
                  </a:cubicBezTo>
                  <a:cubicBezTo>
                    <a:pt x="96" y="1560"/>
                    <a:pt x="168" y="1488"/>
                    <a:pt x="239" y="1405"/>
                  </a:cubicBezTo>
                  <a:cubicBezTo>
                    <a:pt x="382" y="1262"/>
                    <a:pt x="572" y="1060"/>
                    <a:pt x="775" y="846"/>
                  </a:cubicBezTo>
                  <a:cubicBezTo>
                    <a:pt x="977" y="619"/>
                    <a:pt x="1168" y="405"/>
                    <a:pt x="1299" y="262"/>
                  </a:cubicBezTo>
                  <a:cubicBezTo>
                    <a:pt x="1382" y="179"/>
                    <a:pt x="1442" y="95"/>
                    <a:pt x="1501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756;p44">
              <a:extLst>
                <a:ext uri="{FF2B5EF4-FFF2-40B4-BE49-F238E27FC236}">
                  <a16:creationId xmlns:a16="http://schemas.microsoft.com/office/drawing/2014/main" id="{1ABFCF91-FF69-43CB-BBCB-C96F589CBD1D}"/>
                </a:ext>
              </a:extLst>
            </p:cNvPr>
            <p:cNvSpPr/>
            <p:nvPr/>
          </p:nvSpPr>
          <p:spPr>
            <a:xfrm>
              <a:off x="4284450" y="1904525"/>
              <a:ext cx="17300" cy="17000"/>
            </a:xfrm>
            <a:custGeom>
              <a:avLst/>
              <a:gdLst/>
              <a:ahLst/>
              <a:cxnLst/>
              <a:rect l="l" t="t" r="r" b="b"/>
              <a:pathLst>
                <a:path w="692" h="680" extrusionOk="0">
                  <a:moveTo>
                    <a:pt x="1" y="1"/>
                  </a:moveTo>
                  <a:lnTo>
                    <a:pt x="1" y="1"/>
                  </a:lnTo>
                  <a:cubicBezTo>
                    <a:pt x="84" y="132"/>
                    <a:pt x="191" y="251"/>
                    <a:pt x="322" y="358"/>
                  </a:cubicBezTo>
                  <a:cubicBezTo>
                    <a:pt x="429" y="477"/>
                    <a:pt x="548" y="584"/>
                    <a:pt x="691" y="679"/>
                  </a:cubicBezTo>
                  <a:cubicBezTo>
                    <a:pt x="596" y="548"/>
                    <a:pt x="489" y="429"/>
                    <a:pt x="370" y="322"/>
                  </a:cubicBezTo>
                  <a:cubicBezTo>
                    <a:pt x="263" y="191"/>
                    <a:pt x="132" y="84"/>
                    <a:pt x="1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757;p44">
              <a:extLst>
                <a:ext uri="{FF2B5EF4-FFF2-40B4-BE49-F238E27FC236}">
                  <a16:creationId xmlns:a16="http://schemas.microsoft.com/office/drawing/2014/main" id="{63ECAF70-C691-4C4D-A5C7-9C81BFD7D0AB}"/>
                </a:ext>
              </a:extLst>
            </p:cNvPr>
            <p:cNvSpPr/>
            <p:nvPr/>
          </p:nvSpPr>
          <p:spPr>
            <a:xfrm>
              <a:off x="4321650" y="1902450"/>
              <a:ext cx="9250" cy="44375"/>
            </a:xfrm>
            <a:custGeom>
              <a:avLst/>
              <a:gdLst/>
              <a:ahLst/>
              <a:cxnLst/>
              <a:rect l="l" t="t" r="r" b="b"/>
              <a:pathLst>
                <a:path w="370" h="1775" extrusionOk="0">
                  <a:moveTo>
                    <a:pt x="1" y="0"/>
                  </a:moveTo>
                  <a:cubicBezTo>
                    <a:pt x="13" y="96"/>
                    <a:pt x="37" y="191"/>
                    <a:pt x="96" y="262"/>
                  </a:cubicBezTo>
                  <a:cubicBezTo>
                    <a:pt x="227" y="429"/>
                    <a:pt x="299" y="643"/>
                    <a:pt x="287" y="858"/>
                  </a:cubicBezTo>
                  <a:cubicBezTo>
                    <a:pt x="203" y="1155"/>
                    <a:pt x="144" y="1465"/>
                    <a:pt x="96" y="1774"/>
                  </a:cubicBezTo>
                  <a:cubicBezTo>
                    <a:pt x="132" y="1691"/>
                    <a:pt x="168" y="1596"/>
                    <a:pt x="179" y="1512"/>
                  </a:cubicBezTo>
                  <a:cubicBezTo>
                    <a:pt x="227" y="1346"/>
                    <a:pt x="299" y="1131"/>
                    <a:pt x="346" y="870"/>
                  </a:cubicBezTo>
                  <a:cubicBezTo>
                    <a:pt x="370" y="739"/>
                    <a:pt x="346" y="608"/>
                    <a:pt x="287" y="500"/>
                  </a:cubicBezTo>
                  <a:cubicBezTo>
                    <a:pt x="239" y="393"/>
                    <a:pt x="179" y="310"/>
                    <a:pt x="132" y="239"/>
                  </a:cubicBezTo>
                  <a:cubicBezTo>
                    <a:pt x="37" y="9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758;p44">
              <a:extLst>
                <a:ext uri="{FF2B5EF4-FFF2-40B4-BE49-F238E27FC236}">
                  <a16:creationId xmlns:a16="http://schemas.microsoft.com/office/drawing/2014/main" id="{CD05A589-B381-42BA-8417-6E1F44254BC1}"/>
                </a:ext>
              </a:extLst>
            </p:cNvPr>
            <p:cNvSpPr/>
            <p:nvPr/>
          </p:nvSpPr>
          <p:spPr>
            <a:xfrm>
              <a:off x="3861475" y="2565625"/>
              <a:ext cx="633750" cy="1477875"/>
            </a:xfrm>
            <a:custGeom>
              <a:avLst/>
              <a:gdLst/>
              <a:ahLst/>
              <a:cxnLst/>
              <a:rect l="l" t="t" r="r" b="b"/>
              <a:pathLst>
                <a:path w="25350" h="59115" extrusionOk="0">
                  <a:moveTo>
                    <a:pt x="8954" y="0"/>
                  </a:moveTo>
                  <a:lnTo>
                    <a:pt x="37" y="57353"/>
                  </a:lnTo>
                  <a:cubicBezTo>
                    <a:pt x="37" y="57400"/>
                    <a:pt x="25" y="57448"/>
                    <a:pt x="25" y="57496"/>
                  </a:cubicBezTo>
                  <a:cubicBezTo>
                    <a:pt x="1" y="58198"/>
                    <a:pt x="548" y="58805"/>
                    <a:pt x="1263" y="58829"/>
                  </a:cubicBezTo>
                  <a:lnTo>
                    <a:pt x="6942" y="59032"/>
                  </a:lnTo>
                  <a:cubicBezTo>
                    <a:pt x="6950" y="59032"/>
                    <a:pt x="6959" y="59032"/>
                    <a:pt x="6967" y="59032"/>
                  </a:cubicBezTo>
                  <a:cubicBezTo>
                    <a:pt x="7588" y="59032"/>
                    <a:pt x="8134" y="58595"/>
                    <a:pt x="8252" y="57972"/>
                  </a:cubicBezTo>
                  <a:lnTo>
                    <a:pt x="17062" y="8263"/>
                  </a:lnTo>
                  <a:lnTo>
                    <a:pt x="16015" y="58317"/>
                  </a:lnTo>
                  <a:lnTo>
                    <a:pt x="16015" y="58329"/>
                  </a:lnTo>
                  <a:cubicBezTo>
                    <a:pt x="16015" y="58722"/>
                    <a:pt x="16336" y="59043"/>
                    <a:pt x="16729" y="59055"/>
                  </a:cubicBezTo>
                  <a:lnTo>
                    <a:pt x="23504" y="59115"/>
                  </a:lnTo>
                  <a:cubicBezTo>
                    <a:pt x="23897" y="59115"/>
                    <a:pt x="24218" y="58805"/>
                    <a:pt x="24230" y="58412"/>
                  </a:cubicBezTo>
                  <a:lnTo>
                    <a:pt x="25349" y="22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759;p44">
              <a:extLst>
                <a:ext uri="{FF2B5EF4-FFF2-40B4-BE49-F238E27FC236}">
                  <a16:creationId xmlns:a16="http://schemas.microsoft.com/office/drawing/2014/main" id="{3752021B-E4C1-4731-AAA4-929B13D3C80E}"/>
                </a:ext>
              </a:extLst>
            </p:cNvPr>
            <p:cNvSpPr/>
            <p:nvPr/>
          </p:nvSpPr>
          <p:spPr>
            <a:xfrm>
              <a:off x="3961800" y="2646300"/>
              <a:ext cx="215225" cy="1318025"/>
            </a:xfrm>
            <a:custGeom>
              <a:avLst/>
              <a:gdLst/>
              <a:ahLst/>
              <a:cxnLst/>
              <a:rect l="l" t="t" r="r" b="b"/>
              <a:pathLst>
                <a:path w="8609" h="52721" extrusionOk="0">
                  <a:moveTo>
                    <a:pt x="8608" y="0"/>
                  </a:moveTo>
                  <a:cubicBezTo>
                    <a:pt x="8608" y="0"/>
                    <a:pt x="8597" y="48"/>
                    <a:pt x="8585" y="131"/>
                  </a:cubicBezTo>
                  <a:lnTo>
                    <a:pt x="8513" y="536"/>
                  </a:lnTo>
                  <a:cubicBezTo>
                    <a:pt x="8466" y="893"/>
                    <a:pt x="8382" y="1405"/>
                    <a:pt x="8275" y="2072"/>
                  </a:cubicBezTo>
                  <a:cubicBezTo>
                    <a:pt x="8061" y="3417"/>
                    <a:pt x="7763" y="5346"/>
                    <a:pt x="7394" y="7727"/>
                  </a:cubicBezTo>
                  <a:cubicBezTo>
                    <a:pt x="6644" y="12502"/>
                    <a:pt x="5584" y="19098"/>
                    <a:pt x="4370" y="26372"/>
                  </a:cubicBezTo>
                  <a:cubicBezTo>
                    <a:pt x="3155" y="33647"/>
                    <a:pt x="2060" y="40231"/>
                    <a:pt x="1274" y="44994"/>
                  </a:cubicBezTo>
                  <a:cubicBezTo>
                    <a:pt x="869" y="47375"/>
                    <a:pt x="548" y="49304"/>
                    <a:pt x="322" y="50649"/>
                  </a:cubicBezTo>
                  <a:cubicBezTo>
                    <a:pt x="215" y="51304"/>
                    <a:pt x="131" y="51828"/>
                    <a:pt x="72" y="52185"/>
                  </a:cubicBezTo>
                  <a:lnTo>
                    <a:pt x="12" y="52578"/>
                  </a:lnTo>
                  <a:cubicBezTo>
                    <a:pt x="0" y="52673"/>
                    <a:pt x="0" y="52721"/>
                    <a:pt x="0" y="52721"/>
                  </a:cubicBezTo>
                  <a:cubicBezTo>
                    <a:pt x="0" y="52721"/>
                    <a:pt x="24" y="52673"/>
                    <a:pt x="48" y="52578"/>
                  </a:cubicBezTo>
                  <a:cubicBezTo>
                    <a:pt x="60" y="52483"/>
                    <a:pt x="84" y="52352"/>
                    <a:pt x="119" y="52173"/>
                  </a:cubicBezTo>
                  <a:cubicBezTo>
                    <a:pt x="191" y="51816"/>
                    <a:pt x="274" y="51304"/>
                    <a:pt x="405" y="50649"/>
                  </a:cubicBezTo>
                  <a:cubicBezTo>
                    <a:pt x="631" y="49304"/>
                    <a:pt x="977" y="47387"/>
                    <a:pt x="1393" y="45006"/>
                  </a:cubicBezTo>
                  <a:cubicBezTo>
                    <a:pt x="2215" y="40243"/>
                    <a:pt x="3334" y="33659"/>
                    <a:pt x="4536" y="26384"/>
                  </a:cubicBezTo>
                  <a:cubicBezTo>
                    <a:pt x="5739" y="19121"/>
                    <a:pt x="6787" y="12525"/>
                    <a:pt x="7513" y="7739"/>
                  </a:cubicBezTo>
                  <a:cubicBezTo>
                    <a:pt x="7858" y="5358"/>
                    <a:pt x="8156" y="3429"/>
                    <a:pt x="8346" y="2084"/>
                  </a:cubicBezTo>
                  <a:cubicBezTo>
                    <a:pt x="8442" y="1417"/>
                    <a:pt x="8513" y="893"/>
                    <a:pt x="8561" y="536"/>
                  </a:cubicBezTo>
                  <a:cubicBezTo>
                    <a:pt x="8585" y="369"/>
                    <a:pt x="8608" y="238"/>
                    <a:pt x="8608" y="131"/>
                  </a:cubicBezTo>
                  <a:cubicBezTo>
                    <a:pt x="8608" y="95"/>
                    <a:pt x="8608" y="48"/>
                    <a:pt x="8608" y="0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760;p44">
              <a:extLst>
                <a:ext uri="{FF2B5EF4-FFF2-40B4-BE49-F238E27FC236}">
                  <a16:creationId xmlns:a16="http://schemas.microsoft.com/office/drawing/2014/main" id="{DA9D5644-E764-4C8A-9D35-0C134D4A3AC4}"/>
                </a:ext>
              </a:extLst>
            </p:cNvPr>
            <p:cNvSpPr/>
            <p:nvPr/>
          </p:nvSpPr>
          <p:spPr>
            <a:xfrm>
              <a:off x="4394875" y="2647175"/>
              <a:ext cx="14625" cy="1322525"/>
            </a:xfrm>
            <a:custGeom>
              <a:avLst/>
              <a:gdLst/>
              <a:ahLst/>
              <a:cxnLst/>
              <a:rect l="l" t="t" r="r" b="b"/>
              <a:pathLst>
                <a:path w="585" h="52901" extrusionOk="0">
                  <a:moveTo>
                    <a:pt x="548" y="1"/>
                  </a:moveTo>
                  <a:cubicBezTo>
                    <a:pt x="513" y="1"/>
                    <a:pt x="358" y="11847"/>
                    <a:pt x="227" y="26456"/>
                  </a:cubicBezTo>
                  <a:cubicBezTo>
                    <a:pt x="84" y="41053"/>
                    <a:pt x="1" y="52900"/>
                    <a:pt x="48" y="52900"/>
                  </a:cubicBezTo>
                  <a:cubicBezTo>
                    <a:pt x="96" y="52900"/>
                    <a:pt x="239" y="41065"/>
                    <a:pt x="370" y="26456"/>
                  </a:cubicBezTo>
                  <a:cubicBezTo>
                    <a:pt x="513" y="11847"/>
                    <a:pt x="584" y="1"/>
                    <a:pt x="548" y="1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761;p44">
              <a:extLst>
                <a:ext uri="{FF2B5EF4-FFF2-40B4-BE49-F238E27FC236}">
                  <a16:creationId xmlns:a16="http://schemas.microsoft.com/office/drawing/2014/main" id="{DDF86D46-0F16-44F2-BDBA-3AB4490D19BE}"/>
                </a:ext>
              </a:extLst>
            </p:cNvPr>
            <p:cNvSpPr/>
            <p:nvPr/>
          </p:nvSpPr>
          <p:spPr>
            <a:xfrm>
              <a:off x="4265700" y="3972650"/>
              <a:ext cx="206300" cy="4175"/>
            </a:xfrm>
            <a:custGeom>
              <a:avLst/>
              <a:gdLst/>
              <a:ahLst/>
              <a:cxnLst/>
              <a:rect l="l" t="t" r="r" b="b"/>
              <a:pathLst>
                <a:path w="8252" h="167" extrusionOk="0">
                  <a:moveTo>
                    <a:pt x="4132" y="0"/>
                  </a:moveTo>
                  <a:cubicBezTo>
                    <a:pt x="1846" y="0"/>
                    <a:pt x="0" y="36"/>
                    <a:pt x="0" y="84"/>
                  </a:cubicBezTo>
                  <a:cubicBezTo>
                    <a:pt x="0" y="131"/>
                    <a:pt x="1846" y="167"/>
                    <a:pt x="4132" y="167"/>
                  </a:cubicBezTo>
                  <a:cubicBezTo>
                    <a:pt x="6406" y="167"/>
                    <a:pt x="8252" y="131"/>
                    <a:pt x="8252" y="84"/>
                  </a:cubicBezTo>
                  <a:cubicBezTo>
                    <a:pt x="8252" y="36"/>
                    <a:pt x="6406" y="0"/>
                    <a:pt x="4132" y="0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762;p44">
              <a:extLst>
                <a:ext uri="{FF2B5EF4-FFF2-40B4-BE49-F238E27FC236}">
                  <a16:creationId xmlns:a16="http://schemas.microsoft.com/office/drawing/2014/main" id="{C1EAC3D5-C5EC-4508-A19A-158C6FB227A4}"/>
                </a:ext>
              </a:extLst>
            </p:cNvPr>
            <p:cNvSpPr/>
            <p:nvPr/>
          </p:nvSpPr>
          <p:spPr>
            <a:xfrm>
              <a:off x="3867725" y="3965500"/>
              <a:ext cx="210175" cy="5500"/>
            </a:xfrm>
            <a:custGeom>
              <a:avLst/>
              <a:gdLst/>
              <a:ahLst/>
              <a:cxnLst/>
              <a:rect l="l" t="t" r="r" b="b"/>
              <a:pathLst>
                <a:path w="8407" h="220" extrusionOk="0">
                  <a:moveTo>
                    <a:pt x="7180" y="0"/>
                  </a:moveTo>
                  <a:cubicBezTo>
                    <a:pt x="6418" y="0"/>
                    <a:pt x="5359" y="12"/>
                    <a:pt x="4204" y="36"/>
                  </a:cubicBezTo>
                  <a:lnTo>
                    <a:pt x="1215" y="108"/>
                  </a:lnTo>
                  <a:lnTo>
                    <a:pt x="322" y="131"/>
                  </a:lnTo>
                  <a:cubicBezTo>
                    <a:pt x="203" y="131"/>
                    <a:pt x="96" y="143"/>
                    <a:pt x="1" y="167"/>
                  </a:cubicBezTo>
                  <a:cubicBezTo>
                    <a:pt x="71" y="185"/>
                    <a:pt x="147" y="196"/>
                    <a:pt x="229" y="196"/>
                  </a:cubicBezTo>
                  <a:cubicBezTo>
                    <a:pt x="259" y="196"/>
                    <a:pt x="290" y="194"/>
                    <a:pt x="322" y="191"/>
                  </a:cubicBezTo>
                  <a:cubicBezTo>
                    <a:pt x="525" y="215"/>
                    <a:pt x="834" y="215"/>
                    <a:pt x="1215" y="215"/>
                  </a:cubicBezTo>
                  <a:cubicBezTo>
                    <a:pt x="1419" y="218"/>
                    <a:pt x="1645" y="219"/>
                    <a:pt x="1888" y="219"/>
                  </a:cubicBezTo>
                  <a:cubicBezTo>
                    <a:pt x="2553" y="219"/>
                    <a:pt x="3350" y="208"/>
                    <a:pt x="4204" y="191"/>
                  </a:cubicBezTo>
                  <a:lnTo>
                    <a:pt x="7180" y="119"/>
                  </a:lnTo>
                  <a:lnTo>
                    <a:pt x="8085" y="84"/>
                  </a:lnTo>
                  <a:cubicBezTo>
                    <a:pt x="8192" y="84"/>
                    <a:pt x="8299" y="84"/>
                    <a:pt x="8407" y="48"/>
                  </a:cubicBezTo>
                  <a:cubicBezTo>
                    <a:pt x="8299" y="36"/>
                    <a:pt x="8192" y="24"/>
                    <a:pt x="8085" y="24"/>
                  </a:cubicBezTo>
                  <a:cubicBezTo>
                    <a:pt x="7871" y="0"/>
                    <a:pt x="7561" y="0"/>
                    <a:pt x="7180" y="0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763;p44">
              <a:extLst>
                <a:ext uri="{FF2B5EF4-FFF2-40B4-BE49-F238E27FC236}">
                  <a16:creationId xmlns:a16="http://schemas.microsoft.com/office/drawing/2014/main" id="{BD8FD9B6-5068-4ABE-B7E8-8E0C29FD5CBE}"/>
                </a:ext>
              </a:extLst>
            </p:cNvPr>
            <p:cNvSpPr/>
            <p:nvPr/>
          </p:nvSpPr>
          <p:spPr>
            <a:xfrm>
              <a:off x="4280275" y="2588850"/>
              <a:ext cx="37825" cy="160150"/>
            </a:xfrm>
            <a:custGeom>
              <a:avLst/>
              <a:gdLst/>
              <a:ahLst/>
              <a:cxnLst/>
              <a:rect l="l" t="t" r="r" b="b"/>
              <a:pathLst>
                <a:path w="1513" h="6406" extrusionOk="0">
                  <a:moveTo>
                    <a:pt x="1489" y="0"/>
                  </a:moveTo>
                  <a:cubicBezTo>
                    <a:pt x="1430" y="334"/>
                    <a:pt x="1382" y="667"/>
                    <a:pt x="1370" y="1000"/>
                  </a:cubicBezTo>
                  <a:cubicBezTo>
                    <a:pt x="1299" y="1619"/>
                    <a:pt x="1227" y="2477"/>
                    <a:pt x="1144" y="3417"/>
                  </a:cubicBezTo>
                  <a:cubicBezTo>
                    <a:pt x="1108" y="3893"/>
                    <a:pt x="1084" y="4346"/>
                    <a:pt x="1037" y="4751"/>
                  </a:cubicBezTo>
                  <a:cubicBezTo>
                    <a:pt x="1001" y="5108"/>
                    <a:pt x="894" y="5441"/>
                    <a:pt x="715" y="5763"/>
                  </a:cubicBezTo>
                  <a:cubicBezTo>
                    <a:pt x="549" y="6037"/>
                    <a:pt x="299" y="6263"/>
                    <a:pt x="1" y="6406"/>
                  </a:cubicBezTo>
                  <a:cubicBezTo>
                    <a:pt x="96" y="6394"/>
                    <a:pt x="191" y="6370"/>
                    <a:pt x="263" y="6322"/>
                  </a:cubicBezTo>
                  <a:cubicBezTo>
                    <a:pt x="489" y="6203"/>
                    <a:pt x="680" y="6025"/>
                    <a:pt x="811" y="5810"/>
                  </a:cubicBezTo>
                  <a:cubicBezTo>
                    <a:pt x="1013" y="5489"/>
                    <a:pt x="1132" y="5132"/>
                    <a:pt x="1180" y="4763"/>
                  </a:cubicBezTo>
                  <a:cubicBezTo>
                    <a:pt x="1239" y="4346"/>
                    <a:pt x="1263" y="3893"/>
                    <a:pt x="1299" y="3429"/>
                  </a:cubicBezTo>
                  <a:cubicBezTo>
                    <a:pt x="1382" y="2477"/>
                    <a:pt x="1442" y="1619"/>
                    <a:pt x="1477" y="1000"/>
                  </a:cubicBezTo>
                  <a:cubicBezTo>
                    <a:pt x="1513" y="667"/>
                    <a:pt x="1513" y="334"/>
                    <a:pt x="1489" y="0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764;p44">
              <a:extLst>
                <a:ext uri="{FF2B5EF4-FFF2-40B4-BE49-F238E27FC236}">
                  <a16:creationId xmlns:a16="http://schemas.microsoft.com/office/drawing/2014/main" id="{30D31E31-D32A-4E79-A6A8-009C8A108574}"/>
                </a:ext>
              </a:extLst>
            </p:cNvPr>
            <p:cNvSpPr/>
            <p:nvPr/>
          </p:nvSpPr>
          <p:spPr>
            <a:xfrm>
              <a:off x="4097225" y="2298825"/>
              <a:ext cx="330425" cy="190000"/>
            </a:xfrm>
            <a:custGeom>
              <a:avLst/>
              <a:gdLst/>
              <a:ahLst/>
              <a:cxnLst/>
              <a:rect l="l" t="t" r="r" b="b"/>
              <a:pathLst>
                <a:path w="13217" h="7600" extrusionOk="0">
                  <a:moveTo>
                    <a:pt x="11106" y="1"/>
                  </a:moveTo>
                  <a:cubicBezTo>
                    <a:pt x="10774" y="1"/>
                    <a:pt x="10441" y="32"/>
                    <a:pt x="10121" y="100"/>
                  </a:cubicBezTo>
                  <a:cubicBezTo>
                    <a:pt x="6442" y="707"/>
                    <a:pt x="2965" y="2195"/>
                    <a:pt x="1" y="4434"/>
                  </a:cubicBezTo>
                  <a:lnTo>
                    <a:pt x="72" y="6053"/>
                  </a:lnTo>
                  <a:cubicBezTo>
                    <a:pt x="637" y="6579"/>
                    <a:pt x="1386" y="6867"/>
                    <a:pt x="2153" y="6867"/>
                  </a:cubicBezTo>
                  <a:cubicBezTo>
                    <a:pt x="2340" y="6867"/>
                    <a:pt x="2528" y="6850"/>
                    <a:pt x="2715" y="6815"/>
                  </a:cubicBezTo>
                  <a:cubicBezTo>
                    <a:pt x="3341" y="6681"/>
                    <a:pt x="3924" y="6358"/>
                    <a:pt x="4564" y="6358"/>
                  </a:cubicBezTo>
                  <a:cubicBezTo>
                    <a:pt x="4607" y="6358"/>
                    <a:pt x="4649" y="6359"/>
                    <a:pt x="4692" y="6362"/>
                  </a:cubicBezTo>
                  <a:cubicBezTo>
                    <a:pt x="5430" y="6410"/>
                    <a:pt x="6049" y="6922"/>
                    <a:pt x="6728" y="7232"/>
                  </a:cubicBezTo>
                  <a:cubicBezTo>
                    <a:pt x="7311" y="7496"/>
                    <a:pt x="7941" y="7600"/>
                    <a:pt x="8582" y="7600"/>
                  </a:cubicBezTo>
                  <a:cubicBezTo>
                    <a:pt x="9327" y="7600"/>
                    <a:pt x="10088" y="7459"/>
                    <a:pt x="10811" y="7267"/>
                  </a:cubicBezTo>
                  <a:cubicBezTo>
                    <a:pt x="11419" y="7101"/>
                    <a:pt x="12062" y="6874"/>
                    <a:pt x="12466" y="6374"/>
                  </a:cubicBezTo>
                  <a:cubicBezTo>
                    <a:pt x="12752" y="5969"/>
                    <a:pt x="12919" y="5493"/>
                    <a:pt x="12978" y="5005"/>
                  </a:cubicBezTo>
                  <a:cubicBezTo>
                    <a:pt x="13133" y="4100"/>
                    <a:pt x="13193" y="3183"/>
                    <a:pt x="13181" y="2267"/>
                  </a:cubicBezTo>
                  <a:cubicBezTo>
                    <a:pt x="13216" y="1695"/>
                    <a:pt x="13062" y="1112"/>
                    <a:pt x="12740" y="636"/>
                  </a:cubicBezTo>
                  <a:cubicBezTo>
                    <a:pt x="12419" y="290"/>
                    <a:pt x="11978" y="64"/>
                    <a:pt x="11514" y="16"/>
                  </a:cubicBezTo>
                  <a:cubicBezTo>
                    <a:pt x="11379" y="6"/>
                    <a:pt x="11242" y="1"/>
                    <a:pt x="11106" y="1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765;p44">
              <a:extLst>
                <a:ext uri="{FF2B5EF4-FFF2-40B4-BE49-F238E27FC236}">
                  <a16:creationId xmlns:a16="http://schemas.microsoft.com/office/drawing/2014/main" id="{C7B4807C-8D4F-40F1-9FF6-A399A9976177}"/>
                </a:ext>
              </a:extLst>
            </p:cNvPr>
            <p:cNvSpPr/>
            <p:nvPr/>
          </p:nvSpPr>
          <p:spPr>
            <a:xfrm>
              <a:off x="3875950" y="1998300"/>
              <a:ext cx="386200" cy="478925"/>
            </a:xfrm>
            <a:custGeom>
              <a:avLst/>
              <a:gdLst/>
              <a:ahLst/>
              <a:cxnLst/>
              <a:rect l="l" t="t" r="r" b="b"/>
              <a:pathLst>
                <a:path w="15448" h="19157" extrusionOk="0">
                  <a:moveTo>
                    <a:pt x="5744" y="0"/>
                  </a:moveTo>
                  <a:cubicBezTo>
                    <a:pt x="5744" y="0"/>
                    <a:pt x="1160" y="12728"/>
                    <a:pt x="815" y="13883"/>
                  </a:cubicBezTo>
                  <a:cubicBezTo>
                    <a:pt x="0" y="16669"/>
                    <a:pt x="2582" y="19157"/>
                    <a:pt x="5198" y="19157"/>
                  </a:cubicBezTo>
                  <a:cubicBezTo>
                    <a:pt x="5488" y="19157"/>
                    <a:pt x="5779" y="19126"/>
                    <a:pt x="6065" y="19062"/>
                  </a:cubicBezTo>
                  <a:cubicBezTo>
                    <a:pt x="6935" y="18860"/>
                    <a:pt x="15448" y="15050"/>
                    <a:pt x="15448" y="15050"/>
                  </a:cubicBezTo>
                  <a:lnTo>
                    <a:pt x="13078" y="11871"/>
                  </a:lnTo>
                  <a:lnTo>
                    <a:pt x="8256" y="12192"/>
                  </a:lnTo>
                  <a:lnTo>
                    <a:pt x="8256" y="12192"/>
                  </a:lnTo>
                  <a:lnTo>
                    <a:pt x="10102" y="6025"/>
                  </a:lnTo>
                  <a:lnTo>
                    <a:pt x="574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766;p44">
              <a:extLst>
                <a:ext uri="{FF2B5EF4-FFF2-40B4-BE49-F238E27FC236}">
                  <a16:creationId xmlns:a16="http://schemas.microsoft.com/office/drawing/2014/main" id="{807C602A-5B46-4281-B847-393C8E7F411B}"/>
                </a:ext>
              </a:extLst>
            </p:cNvPr>
            <p:cNvSpPr/>
            <p:nvPr/>
          </p:nvSpPr>
          <p:spPr>
            <a:xfrm>
              <a:off x="4079675" y="2148025"/>
              <a:ext cx="113425" cy="156575"/>
            </a:xfrm>
            <a:custGeom>
              <a:avLst/>
              <a:gdLst/>
              <a:ahLst/>
              <a:cxnLst/>
              <a:rect l="l" t="t" r="r" b="b"/>
              <a:pathLst>
                <a:path w="4537" h="6263" extrusionOk="0">
                  <a:moveTo>
                    <a:pt x="1953" y="0"/>
                  </a:moveTo>
                  <a:lnTo>
                    <a:pt x="1953" y="0"/>
                  </a:lnTo>
                  <a:cubicBezTo>
                    <a:pt x="1881" y="131"/>
                    <a:pt x="1834" y="262"/>
                    <a:pt x="1798" y="405"/>
                  </a:cubicBezTo>
                  <a:lnTo>
                    <a:pt x="1441" y="1512"/>
                  </a:lnTo>
                  <a:cubicBezTo>
                    <a:pt x="1143" y="2453"/>
                    <a:pt x="750" y="3750"/>
                    <a:pt x="310" y="5191"/>
                  </a:cubicBezTo>
                  <a:lnTo>
                    <a:pt x="36" y="6156"/>
                  </a:lnTo>
                  <a:lnTo>
                    <a:pt x="0" y="6263"/>
                  </a:lnTo>
                  <a:lnTo>
                    <a:pt x="107" y="6263"/>
                  </a:lnTo>
                  <a:cubicBezTo>
                    <a:pt x="1369" y="6179"/>
                    <a:pt x="2477" y="6108"/>
                    <a:pt x="3274" y="6048"/>
                  </a:cubicBezTo>
                  <a:lnTo>
                    <a:pt x="4203" y="5965"/>
                  </a:lnTo>
                  <a:cubicBezTo>
                    <a:pt x="4310" y="5965"/>
                    <a:pt x="4429" y="5941"/>
                    <a:pt x="4536" y="5917"/>
                  </a:cubicBezTo>
                  <a:cubicBezTo>
                    <a:pt x="4452" y="5909"/>
                    <a:pt x="4368" y="5901"/>
                    <a:pt x="4288" y="5901"/>
                  </a:cubicBezTo>
                  <a:cubicBezTo>
                    <a:pt x="4255" y="5901"/>
                    <a:pt x="4222" y="5902"/>
                    <a:pt x="4191" y="5906"/>
                  </a:cubicBezTo>
                  <a:lnTo>
                    <a:pt x="3250" y="5941"/>
                  </a:lnTo>
                  <a:cubicBezTo>
                    <a:pt x="2488" y="5976"/>
                    <a:pt x="1410" y="6033"/>
                    <a:pt x="193" y="6102"/>
                  </a:cubicBezTo>
                  <a:lnTo>
                    <a:pt x="193" y="6102"/>
                  </a:lnTo>
                  <a:cubicBezTo>
                    <a:pt x="270" y="5814"/>
                    <a:pt x="357" y="5526"/>
                    <a:pt x="453" y="5239"/>
                  </a:cubicBezTo>
                  <a:cubicBezTo>
                    <a:pt x="893" y="3798"/>
                    <a:pt x="1262" y="2488"/>
                    <a:pt x="1536" y="1548"/>
                  </a:cubicBezTo>
                  <a:cubicBezTo>
                    <a:pt x="1667" y="1095"/>
                    <a:pt x="1774" y="714"/>
                    <a:pt x="1857" y="417"/>
                  </a:cubicBezTo>
                  <a:cubicBezTo>
                    <a:pt x="1893" y="286"/>
                    <a:pt x="1929" y="143"/>
                    <a:pt x="1953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767;p44">
              <a:extLst>
                <a:ext uri="{FF2B5EF4-FFF2-40B4-BE49-F238E27FC236}">
                  <a16:creationId xmlns:a16="http://schemas.microsoft.com/office/drawing/2014/main" id="{568DC107-0E04-456A-871A-E95F6719857E}"/>
                </a:ext>
              </a:extLst>
            </p:cNvPr>
            <p:cNvSpPr/>
            <p:nvPr/>
          </p:nvSpPr>
          <p:spPr>
            <a:xfrm>
              <a:off x="4027575" y="2387025"/>
              <a:ext cx="211050" cy="86675"/>
            </a:xfrm>
            <a:custGeom>
              <a:avLst/>
              <a:gdLst/>
              <a:ahLst/>
              <a:cxnLst/>
              <a:rect l="l" t="t" r="r" b="b"/>
              <a:pathLst>
                <a:path w="8442" h="3467" extrusionOk="0">
                  <a:moveTo>
                    <a:pt x="8417" y="0"/>
                  </a:moveTo>
                  <a:cubicBezTo>
                    <a:pt x="8357" y="0"/>
                    <a:pt x="6476" y="719"/>
                    <a:pt x="4191" y="1668"/>
                  </a:cubicBezTo>
                  <a:cubicBezTo>
                    <a:pt x="1858" y="2620"/>
                    <a:pt x="0" y="3430"/>
                    <a:pt x="12" y="3465"/>
                  </a:cubicBezTo>
                  <a:cubicBezTo>
                    <a:pt x="13" y="3466"/>
                    <a:pt x="14" y="3467"/>
                    <a:pt x="16" y="3467"/>
                  </a:cubicBezTo>
                  <a:cubicBezTo>
                    <a:pt x="113" y="3467"/>
                    <a:pt x="1971" y="2741"/>
                    <a:pt x="4239" y="1799"/>
                  </a:cubicBezTo>
                  <a:cubicBezTo>
                    <a:pt x="6573" y="846"/>
                    <a:pt x="8442" y="36"/>
                    <a:pt x="8418" y="1"/>
                  </a:cubicBezTo>
                  <a:cubicBezTo>
                    <a:pt x="8418" y="0"/>
                    <a:pt x="8418" y="0"/>
                    <a:pt x="8417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768;p44">
              <a:extLst>
                <a:ext uri="{FF2B5EF4-FFF2-40B4-BE49-F238E27FC236}">
                  <a16:creationId xmlns:a16="http://schemas.microsoft.com/office/drawing/2014/main" id="{91787A48-345E-4603-915B-E3456935982A}"/>
                </a:ext>
              </a:extLst>
            </p:cNvPr>
            <p:cNvSpPr/>
            <p:nvPr/>
          </p:nvSpPr>
          <p:spPr>
            <a:xfrm>
              <a:off x="4194550" y="2194450"/>
              <a:ext cx="233700" cy="212850"/>
            </a:xfrm>
            <a:custGeom>
              <a:avLst/>
              <a:gdLst/>
              <a:ahLst/>
              <a:cxnLst/>
              <a:rect l="l" t="t" r="r" b="b"/>
              <a:pathLst>
                <a:path w="9348" h="8514" extrusionOk="0">
                  <a:moveTo>
                    <a:pt x="465" y="0"/>
                  </a:moveTo>
                  <a:cubicBezTo>
                    <a:pt x="430" y="0"/>
                    <a:pt x="406" y="12"/>
                    <a:pt x="382" y="12"/>
                  </a:cubicBezTo>
                  <a:cubicBezTo>
                    <a:pt x="144" y="60"/>
                    <a:pt x="1" y="286"/>
                    <a:pt x="49" y="512"/>
                  </a:cubicBezTo>
                  <a:lnTo>
                    <a:pt x="715" y="3775"/>
                  </a:lnTo>
                  <a:lnTo>
                    <a:pt x="1799" y="8037"/>
                  </a:lnTo>
                  <a:cubicBezTo>
                    <a:pt x="1870" y="8287"/>
                    <a:pt x="2096" y="8466"/>
                    <a:pt x="2358" y="8478"/>
                  </a:cubicBezTo>
                  <a:lnTo>
                    <a:pt x="7883" y="8513"/>
                  </a:lnTo>
                  <a:cubicBezTo>
                    <a:pt x="8180" y="8513"/>
                    <a:pt x="8431" y="8299"/>
                    <a:pt x="8466" y="8001"/>
                  </a:cubicBezTo>
                  <a:lnTo>
                    <a:pt x="9335" y="512"/>
                  </a:lnTo>
                  <a:cubicBezTo>
                    <a:pt x="9335" y="500"/>
                    <a:pt x="9335" y="489"/>
                    <a:pt x="9335" y="477"/>
                  </a:cubicBezTo>
                  <a:cubicBezTo>
                    <a:pt x="9347" y="239"/>
                    <a:pt x="9157" y="48"/>
                    <a:pt x="8919" y="48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769;p44">
              <a:extLst>
                <a:ext uri="{FF2B5EF4-FFF2-40B4-BE49-F238E27FC236}">
                  <a16:creationId xmlns:a16="http://schemas.microsoft.com/office/drawing/2014/main" id="{E8887458-B669-4778-B6BF-D566A276AFC3}"/>
                </a:ext>
              </a:extLst>
            </p:cNvPr>
            <p:cNvSpPr/>
            <p:nvPr/>
          </p:nvSpPr>
          <p:spPr>
            <a:xfrm>
              <a:off x="4193975" y="2245950"/>
              <a:ext cx="226525" cy="130900"/>
            </a:xfrm>
            <a:custGeom>
              <a:avLst/>
              <a:gdLst/>
              <a:ahLst/>
              <a:cxnLst/>
              <a:rect l="l" t="t" r="r" b="b"/>
              <a:pathLst>
                <a:path w="9061" h="5236" extrusionOk="0">
                  <a:moveTo>
                    <a:pt x="0" y="0"/>
                  </a:moveTo>
                  <a:lnTo>
                    <a:pt x="60" y="1846"/>
                  </a:lnTo>
                  <a:lnTo>
                    <a:pt x="381" y="2703"/>
                  </a:lnTo>
                  <a:lnTo>
                    <a:pt x="310" y="3727"/>
                  </a:lnTo>
                  <a:cubicBezTo>
                    <a:pt x="286" y="4239"/>
                    <a:pt x="583" y="4715"/>
                    <a:pt x="1060" y="4917"/>
                  </a:cubicBezTo>
                  <a:lnTo>
                    <a:pt x="1357" y="5036"/>
                  </a:lnTo>
                  <a:cubicBezTo>
                    <a:pt x="1680" y="5170"/>
                    <a:pt x="2020" y="5235"/>
                    <a:pt x="2359" y="5235"/>
                  </a:cubicBezTo>
                  <a:cubicBezTo>
                    <a:pt x="2657" y="5235"/>
                    <a:pt x="2954" y="5184"/>
                    <a:pt x="3239" y="5084"/>
                  </a:cubicBezTo>
                  <a:cubicBezTo>
                    <a:pt x="3786" y="4906"/>
                    <a:pt x="4382" y="4703"/>
                    <a:pt x="4453" y="4703"/>
                  </a:cubicBezTo>
                  <a:cubicBezTo>
                    <a:pt x="4858" y="4632"/>
                    <a:pt x="5251" y="4525"/>
                    <a:pt x="5620" y="4382"/>
                  </a:cubicBezTo>
                  <a:cubicBezTo>
                    <a:pt x="5846" y="4263"/>
                    <a:pt x="8454" y="3584"/>
                    <a:pt x="8763" y="3477"/>
                  </a:cubicBezTo>
                  <a:cubicBezTo>
                    <a:pt x="9061" y="3358"/>
                    <a:pt x="8870" y="3060"/>
                    <a:pt x="8763" y="2870"/>
                  </a:cubicBezTo>
                  <a:cubicBezTo>
                    <a:pt x="8750" y="2849"/>
                    <a:pt x="8705" y="2840"/>
                    <a:pt x="8633" y="2840"/>
                  </a:cubicBezTo>
                  <a:cubicBezTo>
                    <a:pt x="8033" y="2840"/>
                    <a:pt x="5620" y="3477"/>
                    <a:pt x="5620" y="3477"/>
                  </a:cubicBezTo>
                  <a:cubicBezTo>
                    <a:pt x="5739" y="3203"/>
                    <a:pt x="7739" y="2453"/>
                    <a:pt x="8001" y="2274"/>
                  </a:cubicBezTo>
                  <a:cubicBezTo>
                    <a:pt x="8263" y="2084"/>
                    <a:pt x="8001" y="1810"/>
                    <a:pt x="7549" y="1691"/>
                  </a:cubicBezTo>
                  <a:cubicBezTo>
                    <a:pt x="7529" y="1686"/>
                    <a:pt x="7505" y="1683"/>
                    <a:pt x="7477" y="1683"/>
                  </a:cubicBezTo>
                  <a:cubicBezTo>
                    <a:pt x="6915" y="1683"/>
                    <a:pt x="4691" y="2651"/>
                    <a:pt x="4040" y="2651"/>
                  </a:cubicBezTo>
                  <a:cubicBezTo>
                    <a:pt x="3964" y="2651"/>
                    <a:pt x="3909" y="2638"/>
                    <a:pt x="3882" y="2608"/>
                  </a:cubicBezTo>
                  <a:cubicBezTo>
                    <a:pt x="3620" y="2298"/>
                    <a:pt x="5025" y="1393"/>
                    <a:pt x="5286" y="1096"/>
                  </a:cubicBezTo>
                  <a:cubicBezTo>
                    <a:pt x="5548" y="786"/>
                    <a:pt x="5322" y="453"/>
                    <a:pt x="5060" y="298"/>
                  </a:cubicBezTo>
                  <a:cubicBezTo>
                    <a:pt x="5047" y="291"/>
                    <a:pt x="5031" y="287"/>
                    <a:pt x="5012" y="287"/>
                  </a:cubicBezTo>
                  <a:cubicBezTo>
                    <a:pt x="4650" y="287"/>
                    <a:pt x="3267" y="1521"/>
                    <a:pt x="2905" y="1691"/>
                  </a:cubicBezTo>
                  <a:cubicBezTo>
                    <a:pt x="2795" y="1746"/>
                    <a:pt x="2657" y="1769"/>
                    <a:pt x="2506" y="1769"/>
                  </a:cubicBezTo>
                  <a:cubicBezTo>
                    <a:pt x="2136" y="1769"/>
                    <a:pt x="1689" y="1629"/>
                    <a:pt x="1393" y="1477"/>
                  </a:cubicBezTo>
                  <a:cubicBezTo>
                    <a:pt x="1119" y="1227"/>
                    <a:pt x="929" y="917"/>
                    <a:pt x="834" y="560"/>
                  </a:cubicBezTo>
                  <a:cubicBezTo>
                    <a:pt x="691" y="226"/>
                    <a:pt x="369" y="0"/>
                    <a:pt x="0" y="0"/>
                  </a:cubicBezTo>
                  <a:close/>
                </a:path>
              </a:pathLst>
            </a:custGeom>
            <a:solidFill>
              <a:srgbClr val="B78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770;p44">
              <a:extLst>
                <a:ext uri="{FF2B5EF4-FFF2-40B4-BE49-F238E27FC236}">
                  <a16:creationId xmlns:a16="http://schemas.microsoft.com/office/drawing/2014/main" id="{6725E39A-F062-415E-A45A-83CC667C8116}"/>
                </a:ext>
              </a:extLst>
            </p:cNvPr>
            <p:cNvSpPr/>
            <p:nvPr/>
          </p:nvSpPr>
          <p:spPr>
            <a:xfrm>
              <a:off x="4304700" y="2217950"/>
              <a:ext cx="16100" cy="16100"/>
            </a:xfrm>
            <a:custGeom>
              <a:avLst/>
              <a:gdLst/>
              <a:ahLst/>
              <a:cxnLst/>
              <a:rect l="l" t="t" r="r" b="b"/>
              <a:pathLst>
                <a:path w="644" h="644" extrusionOk="0"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501"/>
                    <a:pt x="143" y="644"/>
                    <a:pt x="322" y="644"/>
                  </a:cubicBezTo>
                  <a:cubicBezTo>
                    <a:pt x="500" y="644"/>
                    <a:pt x="643" y="501"/>
                    <a:pt x="643" y="322"/>
                  </a:cubicBezTo>
                  <a:cubicBezTo>
                    <a:pt x="643" y="144"/>
                    <a:pt x="500" y="1"/>
                    <a:pt x="32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771;p44">
              <a:extLst>
                <a:ext uri="{FF2B5EF4-FFF2-40B4-BE49-F238E27FC236}">
                  <a16:creationId xmlns:a16="http://schemas.microsoft.com/office/drawing/2014/main" id="{15915BDA-2BE8-4457-95B8-CE3A3A3F05D5}"/>
                </a:ext>
              </a:extLst>
            </p:cNvPr>
            <p:cNvSpPr/>
            <p:nvPr/>
          </p:nvSpPr>
          <p:spPr>
            <a:xfrm>
              <a:off x="4596700" y="2863875"/>
              <a:ext cx="634025" cy="23550"/>
            </a:xfrm>
            <a:custGeom>
              <a:avLst/>
              <a:gdLst/>
              <a:ahLst/>
              <a:cxnLst/>
              <a:rect l="l" t="t" r="r" b="b"/>
              <a:pathLst>
                <a:path w="25361" h="942" extrusionOk="0">
                  <a:moveTo>
                    <a:pt x="0" y="0"/>
                  </a:moveTo>
                  <a:lnTo>
                    <a:pt x="0" y="941"/>
                  </a:lnTo>
                  <a:lnTo>
                    <a:pt x="25361" y="941"/>
                  </a:lnTo>
                  <a:cubicBezTo>
                    <a:pt x="25361" y="429"/>
                    <a:pt x="24932" y="0"/>
                    <a:pt x="24420" y="0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772;p44">
              <a:extLst>
                <a:ext uri="{FF2B5EF4-FFF2-40B4-BE49-F238E27FC236}">
                  <a16:creationId xmlns:a16="http://schemas.microsoft.com/office/drawing/2014/main" id="{16F320C3-912B-4A10-B989-C88BBA728CAC}"/>
                </a:ext>
              </a:extLst>
            </p:cNvPr>
            <p:cNvSpPr/>
            <p:nvPr/>
          </p:nvSpPr>
          <p:spPr>
            <a:xfrm>
              <a:off x="4596700" y="2515025"/>
              <a:ext cx="485800" cy="367325"/>
            </a:xfrm>
            <a:custGeom>
              <a:avLst/>
              <a:gdLst/>
              <a:ahLst/>
              <a:cxnLst/>
              <a:rect l="l" t="t" r="r" b="b"/>
              <a:pathLst>
                <a:path w="19432" h="14693" extrusionOk="0">
                  <a:moveTo>
                    <a:pt x="1084" y="0"/>
                  </a:moveTo>
                  <a:cubicBezTo>
                    <a:pt x="488" y="0"/>
                    <a:pt x="0" y="489"/>
                    <a:pt x="0" y="1084"/>
                  </a:cubicBezTo>
                  <a:lnTo>
                    <a:pt x="0" y="13621"/>
                  </a:lnTo>
                  <a:cubicBezTo>
                    <a:pt x="0" y="14216"/>
                    <a:pt x="488" y="14693"/>
                    <a:pt x="1084" y="14693"/>
                  </a:cubicBezTo>
                  <a:lnTo>
                    <a:pt x="18360" y="14693"/>
                  </a:lnTo>
                  <a:cubicBezTo>
                    <a:pt x="18943" y="14693"/>
                    <a:pt x="19431" y="14216"/>
                    <a:pt x="19431" y="13621"/>
                  </a:cubicBezTo>
                  <a:lnTo>
                    <a:pt x="19431" y="1084"/>
                  </a:lnTo>
                  <a:cubicBezTo>
                    <a:pt x="19431" y="489"/>
                    <a:pt x="18943" y="0"/>
                    <a:pt x="18360" y="0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773;p44">
              <a:extLst>
                <a:ext uri="{FF2B5EF4-FFF2-40B4-BE49-F238E27FC236}">
                  <a16:creationId xmlns:a16="http://schemas.microsoft.com/office/drawing/2014/main" id="{B456C372-A15E-4B96-8B5D-0D9CA8542BC6}"/>
                </a:ext>
              </a:extLst>
            </p:cNvPr>
            <p:cNvSpPr/>
            <p:nvPr/>
          </p:nvSpPr>
          <p:spPr>
            <a:xfrm>
              <a:off x="4617225" y="2532575"/>
              <a:ext cx="445025" cy="327150"/>
            </a:xfrm>
            <a:custGeom>
              <a:avLst/>
              <a:gdLst/>
              <a:ahLst/>
              <a:cxnLst/>
              <a:rect l="l" t="t" r="r" b="b"/>
              <a:pathLst>
                <a:path w="17801" h="13086" extrusionOk="0">
                  <a:moveTo>
                    <a:pt x="1" y="1"/>
                  </a:moveTo>
                  <a:lnTo>
                    <a:pt x="1" y="13086"/>
                  </a:lnTo>
                  <a:lnTo>
                    <a:pt x="17801" y="13086"/>
                  </a:lnTo>
                  <a:lnTo>
                    <a:pt x="178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774;p44">
              <a:extLst>
                <a:ext uri="{FF2B5EF4-FFF2-40B4-BE49-F238E27FC236}">
                  <a16:creationId xmlns:a16="http://schemas.microsoft.com/office/drawing/2014/main" id="{1C95D558-918E-428F-AE71-D6260DC0F7F8}"/>
                </a:ext>
              </a:extLst>
            </p:cNvPr>
            <p:cNvSpPr/>
            <p:nvPr/>
          </p:nvSpPr>
          <p:spPr>
            <a:xfrm>
              <a:off x="4617225" y="2531100"/>
              <a:ext cx="445325" cy="328625"/>
            </a:xfrm>
            <a:custGeom>
              <a:avLst/>
              <a:gdLst/>
              <a:ahLst/>
              <a:cxnLst/>
              <a:rect l="l" t="t" r="r" b="b"/>
              <a:pathLst>
                <a:path w="17813" h="13145" extrusionOk="0">
                  <a:moveTo>
                    <a:pt x="1" y="0"/>
                  </a:moveTo>
                  <a:lnTo>
                    <a:pt x="1" y="12"/>
                  </a:lnTo>
                  <a:lnTo>
                    <a:pt x="1" y="13097"/>
                  </a:lnTo>
                  <a:lnTo>
                    <a:pt x="1" y="13121"/>
                  </a:lnTo>
                  <a:lnTo>
                    <a:pt x="13" y="13121"/>
                  </a:lnTo>
                  <a:lnTo>
                    <a:pt x="36" y="13145"/>
                  </a:lnTo>
                  <a:lnTo>
                    <a:pt x="36" y="84"/>
                  </a:lnTo>
                  <a:lnTo>
                    <a:pt x="17801" y="84"/>
                  </a:lnTo>
                  <a:lnTo>
                    <a:pt x="17801" y="9549"/>
                  </a:lnTo>
                  <a:lnTo>
                    <a:pt x="17801" y="12204"/>
                  </a:lnTo>
                  <a:lnTo>
                    <a:pt x="17801" y="12907"/>
                  </a:lnTo>
                  <a:lnTo>
                    <a:pt x="17801" y="13145"/>
                  </a:lnTo>
                  <a:cubicBezTo>
                    <a:pt x="17801" y="13145"/>
                    <a:pt x="17813" y="13014"/>
                    <a:pt x="17813" y="12859"/>
                  </a:cubicBezTo>
                  <a:lnTo>
                    <a:pt x="17813" y="12168"/>
                  </a:lnTo>
                  <a:lnTo>
                    <a:pt x="17813" y="9513"/>
                  </a:lnTo>
                  <a:lnTo>
                    <a:pt x="17813" y="12"/>
                  </a:lnTo>
                  <a:lnTo>
                    <a:pt x="17813" y="0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775;p44">
              <a:extLst>
                <a:ext uri="{FF2B5EF4-FFF2-40B4-BE49-F238E27FC236}">
                  <a16:creationId xmlns:a16="http://schemas.microsoft.com/office/drawing/2014/main" id="{7C589F33-4390-4822-8234-8626C37F6F5E}"/>
                </a:ext>
              </a:extLst>
            </p:cNvPr>
            <p:cNvSpPr/>
            <p:nvPr/>
          </p:nvSpPr>
          <p:spPr>
            <a:xfrm>
              <a:off x="4687475" y="2620100"/>
              <a:ext cx="308100" cy="152125"/>
            </a:xfrm>
            <a:custGeom>
              <a:avLst/>
              <a:gdLst/>
              <a:ahLst/>
              <a:cxnLst/>
              <a:rect l="l" t="t" r="r" b="b"/>
              <a:pathLst>
                <a:path w="12324" h="6085" extrusionOk="0">
                  <a:moveTo>
                    <a:pt x="1" y="0"/>
                  </a:moveTo>
                  <a:lnTo>
                    <a:pt x="1" y="6084"/>
                  </a:lnTo>
                  <a:lnTo>
                    <a:pt x="24" y="6084"/>
                  </a:lnTo>
                  <a:lnTo>
                    <a:pt x="8752" y="6013"/>
                  </a:lnTo>
                  <a:lnTo>
                    <a:pt x="60" y="6013"/>
                  </a:lnTo>
                  <a:lnTo>
                    <a:pt x="60" y="24"/>
                  </a:lnTo>
                  <a:lnTo>
                    <a:pt x="12324" y="24"/>
                  </a:lnTo>
                  <a:lnTo>
                    <a:pt x="1231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776;p44">
              <a:extLst>
                <a:ext uri="{FF2B5EF4-FFF2-40B4-BE49-F238E27FC236}">
                  <a16:creationId xmlns:a16="http://schemas.microsoft.com/office/drawing/2014/main" id="{761B69B2-CDDD-4669-87E4-76B8866D2D99}"/>
                </a:ext>
              </a:extLst>
            </p:cNvPr>
            <p:cNvSpPr/>
            <p:nvPr/>
          </p:nvSpPr>
          <p:spPr>
            <a:xfrm>
              <a:off x="4688075" y="2645625"/>
              <a:ext cx="307500" cy="975"/>
            </a:xfrm>
            <a:custGeom>
              <a:avLst/>
              <a:gdLst/>
              <a:ahLst/>
              <a:cxnLst/>
              <a:rect l="l" t="t" r="r" b="b"/>
              <a:pathLst>
                <a:path w="12300" h="39" extrusionOk="0">
                  <a:moveTo>
                    <a:pt x="1800" y="0"/>
                  </a:moveTo>
                  <a:cubicBezTo>
                    <a:pt x="688" y="0"/>
                    <a:pt x="0" y="3"/>
                    <a:pt x="0" y="15"/>
                  </a:cubicBezTo>
                  <a:cubicBezTo>
                    <a:pt x="0" y="39"/>
                    <a:pt x="2751" y="39"/>
                    <a:pt x="6144" y="39"/>
                  </a:cubicBezTo>
                  <a:cubicBezTo>
                    <a:pt x="9549" y="39"/>
                    <a:pt x="12300" y="15"/>
                    <a:pt x="12300" y="15"/>
                  </a:cubicBezTo>
                  <a:cubicBezTo>
                    <a:pt x="12300" y="3"/>
                    <a:pt x="9549" y="3"/>
                    <a:pt x="6144" y="3"/>
                  </a:cubicBezTo>
                  <a:cubicBezTo>
                    <a:pt x="4447" y="3"/>
                    <a:pt x="2912" y="0"/>
                    <a:pt x="180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777;p44">
              <a:extLst>
                <a:ext uri="{FF2B5EF4-FFF2-40B4-BE49-F238E27FC236}">
                  <a16:creationId xmlns:a16="http://schemas.microsoft.com/office/drawing/2014/main" id="{93FC5438-9C44-4CAA-95A5-187BFC253426}"/>
                </a:ext>
              </a:extLst>
            </p:cNvPr>
            <p:cNvSpPr/>
            <p:nvPr/>
          </p:nvSpPr>
          <p:spPr>
            <a:xfrm>
              <a:off x="4686000" y="2665850"/>
              <a:ext cx="307500" cy="1000"/>
            </a:xfrm>
            <a:custGeom>
              <a:avLst/>
              <a:gdLst/>
              <a:ahLst/>
              <a:cxnLst/>
              <a:rect l="l" t="t" r="r" b="b"/>
              <a:pathLst>
                <a:path w="12300" h="40" extrusionOk="0">
                  <a:moveTo>
                    <a:pt x="1805" y="1"/>
                  </a:moveTo>
                  <a:cubicBezTo>
                    <a:pt x="691" y="1"/>
                    <a:pt x="0" y="4"/>
                    <a:pt x="0" y="16"/>
                  </a:cubicBezTo>
                  <a:cubicBezTo>
                    <a:pt x="0" y="40"/>
                    <a:pt x="2762" y="40"/>
                    <a:pt x="6156" y="40"/>
                  </a:cubicBezTo>
                  <a:cubicBezTo>
                    <a:pt x="9549" y="40"/>
                    <a:pt x="12299" y="16"/>
                    <a:pt x="12299" y="16"/>
                  </a:cubicBezTo>
                  <a:cubicBezTo>
                    <a:pt x="12299" y="4"/>
                    <a:pt x="9549" y="4"/>
                    <a:pt x="6156" y="4"/>
                  </a:cubicBezTo>
                  <a:cubicBezTo>
                    <a:pt x="4459" y="4"/>
                    <a:pt x="2920" y="1"/>
                    <a:pt x="180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778;p44">
              <a:extLst>
                <a:ext uri="{FF2B5EF4-FFF2-40B4-BE49-F238E27FC236}">
                  <a16:creationId xmlns:a16="http://schemas.microsoft.com/office/drawing/2014/main" id="{455F5835-81E3-4D56-BDE0-67C32D24606F}"/>
                </a:ext>
              </a:extLst>
            </p:cNvPr>
            <p:cNvSpPr/>
            <p:nvPr/>
          </p:nvSpPr>
          <p:spPr>
            <a:xfrm>
              <a:off x="4688075" y="2687075"/>
              <a:ext cx="307500" cy="1200"/>
            </a:xfrm>
            <a:custGeom>
              <a:avLst/>
              <a:gdLst/>
              <a:ahLst/>
              <a:cxnLst/>
              <a:rect l="l" t="t" r="r" b="b"/>
              <a:pathLst>
                <a:path w="12300" h="48" extrusionOk="0">
                  <a:moveTo>
                    <a:pt x="6144" y="0"/>
                  </a:moveTo>
                  <a:cubicBezTo>
                    <a:pt x="2751" y="0"/>
                    <a:pt x="0" y="0"/>
                    <a:pt x="0" y="24"/>
                  </a:cubicBezTo>
                  <a:cubicBezTo>
                    <a:pt x="0" y="48"/>
                    <a:pt x="2751" y="48"/>
                    <a:pt x="6144" y="48"/>
                  </a:cubicBezTo>
                  <a:cubicBezTo>
                    <a:pt x="9549" y="48"/>
                    <a:pt x="12300" y="24"/>
                    <a:pt x="12300" y="24"/>
                  </a:cubicBezTo>
                  <a:cubicBezTo>
                    <a:pt x="12300" y="12"/>
                    <a:pt x="9549" y="0"/>
                    <a:pt x="614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779;p44">
              <a:extLst>
                <a:ext uri="{FF2B5EF4-FFF2-40B4-BE49-F238E27FC236}">
                  <a16:creationId xmlns:a16="http://schemas.microsoft.com/office/drawing/2014/main" id="{2897569C-5963-46D7-A0D2-3B134FF6338F}"/>
                </a:ext>
              </a:extLst>
            </p:cNvPr>
            <p:cNvSpPr/>
            <p:nvPr/>
          </p:nvSpPr>
          <p:spPr>
            <a:xfrm>
              <a:off x="4688075" y="2707900"/>
              <a:ext cx="307500" cy="1225"/>
            </a:xfrm>
            <a:custGeom>
              <a:avLst/>
              <a:gdLst/>
              <a:ahLst/>
              <a:cxnLst/>
              <a:rect l="l" t="t" r="r" b="b"/>
              <a:pathLst>
                <a:path w="12300" h="49" extrusionOk="0">
                  <a:moveTo>
                    <a:pt x="6144" y="1"/>
                  </a:moveTo>
                  <a:cubicBezTo>
                    <a:pt x="2751" y="1"/>
                    <a:pt x="0" y="1"/>
                    <a:pt x="0" y="24"/>
                  </a:cubicBezTo>
                  <a:cubicBezTo>
                    <a:pt x="0" y="48"/>
                    <a:pt x="2751" y="48"/>
                    <a:pt x="6144" y="48"/>
                  </a:cubicBezTo>
                  <a:cubicBezTo>
                    <a:pt x="9549" y="48"/>
                    <a:pt x="12300" y="24"/>
                    <a:pt x="12300" y="24"/>
                  </a:cubicBezTo>
                  <a:cubicBezTo>
                    <a:pt x="12300" y="1"/>
                    <a:pt x="9549" y="1"/>
                    <a:pt x="61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780;p44">
              <a:extLst>
                <a:ext uri="{FF2B5EF4-FFF2-40B4-BE49-F238E27FC236}">
                  <a16:creationId xmlns:a16="http://schemas.microsoft.com/office/drawing/2014/main" id="{B398DBFB-6E37-407D-9042-CAAB7933D34C}"/>
                </a:ext>
              </a:extLst>
            </p:cNvPr>
            <p:cNvSpPr/>
            <p:nvPr/>
          </p:nvSpPr>
          <p:spPr>
            <a:xfrm>
              <a:off x="4688075" y="2728750"/>
              <a:ext cx="307500" cy="1200"/>
            </a:xfrm>
            <a:custGeom>
              <a:avLst/>
              <a:gdLst/>
              <a:ahLst/>
              <a:cxnLst/>
              <a:rect l="l" t="t" r="r" b="b"/>
              <a:pathLst>
                <a:path w="12300" h="48" extrusionOk="0">
                  <a:moveTo>
                    <a:pt x="6144" y="0"/>
                  </a:moveTo>
                  <a:cubicBezTo>
                    <a:pt x="2751" y="0"/>
                    <a:pt x="0" y="0"/>
                    <a:pt x="0" y="24"/>
                  </a:cubicBezTo>
                  <a:cubicBezTo>
                    <a:pt x="0" y="48"/>
                    <a:pt x="2751" y="48"/>
                    <a:pt x="6144" y="48"/>
                  </a:cubicBezTo>
                  <a:cubicBezTo>
                    <a:pt x="9549" y="48"/>
                    <a:pt x="12300" y="24"/>
                    <a:pt x="12300" y="24"/>
                  </a:cubicBezTo>
                  <a:cubicBezTo>
                    <a:pt x="12300" y="12"/>
                    <a:pt x="9549" y="0"/>
                    <a:pt x="614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781;p44">
              <a:extLst>
                <a:ext uri="{FF2B5EF4-FFF2-40B4-BE49-F238E27FC236}">
                  <a16:creationId xmlns:a16="http://schemas.microsoft.com/office/drawing/2014/main" id="{E4AB4B58-FF5D-4D96-A685-166084D115C7}"/>
                </a:ext>
              </a:extLst>
            </p:cNvPr>
            <p:cNvSpPr/>
            <p:nvPr/>
          </p:nvSpPr>
          <p:spPr>
            <a:xfrm>
              <a:off x="4688075" y="2749575"/>
              <a:ext cx="307500" cy="1000"/>
            </a:xfrm>
            <a:custGeom>
              <a:avLst/>
              <a:gdLst/>
              <a:ahLst/>
              <a:cxnLst/>
              <a:rect l="l" t="t" r="r" b="b"/>
              <a:pathLst>
                <a:path w="12300" h="40" extrusionOk="0">
                  <a:moveTo>
                    <a:pt x="6144" y="0"/>
                  </a:moveTo>
                  <a:cubicBezTo>
                    <a:pt x="2751" y="0"/>
                    <a:pt x="0" y="24"/>
                    <a:pt x="0" y="24"/>
                  </a:cubicBezTo>
                  <a:cubicBezTo>
                    <a:pt x="0" y="36"/>
                    <a:pt x="2751" y="36"/>
                    <a:pt x="6144" y="36"/>
                  </a:cubicBezTo>
                  <a:cubicBezTo>
                    <a:pt x="7847" y="36"/>
                    <a:pt x="9386" y="39"/>
                    <a:pt x="10499" y="39"/>
                  </a:cubicBezTo>
                  <a:cubicBezTo>
                    <a:pt x="11612" y="39"/>
                    <a:pt x="12300" y="36"/>
                    <a:pt x="12300" y="24"/>
                  </a:cubicBezTo>
                  <a:cubicBezTo>
                    <a:pt x="12300" y="0"/>
                    <a:pt x="9549" y="0"/>
                    <a:pt x="614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782;p44">
              <a:extLst>
                <a:ext uri="{FF2B5EF4-FFF2-40B4-BE49-F238E27FC236}">
                  <a16:creationId xmlns:a16="http://schemas.microsoft.com/office/drawing/2014/main" id="{62AD127F-05E4-4FE2-B155-E95235AD759C}"/>
                </a:ext>
              </a:extLst>
            </p:cNvPr>
            <p:cNvSpPr/>
            <p:nvPr/>
          </p:nvSpPr>
          <p:spPr>
            <a:xfrm>
              <a:off x="4748500" y="2620700"/>
              <a:ext cx="925" cy="153300"/>
            </a:xfrm>
            <a:custGeom>
              <a:avLst/>
              <a:gdLst/>
              <a:ahLst/>
              <a:cxnLst/>
              <a:rect l="l" t="t" r="r" b="b"/>
              <a:pathLst>
                <a:path w="37" h="6132" extrusionOk="0">
                  <a:moveTo>
                    <a:pt x="24" y="0"/>
                  </a:moveTo>
                  <a:cubicBezTo>
                    <a:pt x="0" y="0"/>
                    <a:pt x="0" y="1369"/>
                    <a:pt x="0" y="3060"/>
                  </a:cubicBezTo>
                  <a:cubicBezTo>
                    <a:pt x="0" y="4763"/>
                    <a:pt x="24" y="6132"/>
                    <a:pt x="24" y="6132"/>
                  </a:cubicBezTo>
                  <a:cubicBezTo>
                    <a:pt x="36" y="6132"/>
                    <a:pt x="36" y="4763"/>
                    <a:pt x="36" y="3060"/>
                  </a:cubicBezTo>
                  <a:cubicBezTo>
                    <a:pt x="36" y="1369"/>
                    <a:pt x="36" y="0"/>
                    <a:pt x="2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783;p44">
              <a:extLst>
                <a:ext uri="{FF2B5EF4-FFF2-40B4-BE49-F238E27FC236}">
                  <a16:creationId xmlns:a16="http://schemas.microsoft.com/office/drawing/2014/main" id="{3E4D52C5-E59F-4600-83A0-E6C0A607F267}"/>
                </a:ext>
              </a:extLst>
            </p:cNvPr>
            <p:cNvSpPr/>
            <p:nvPr/>
          </p:nvSpPr>
          <p:spPr>
            <a:xfrm>
              <a:off x="4810125" y="2620700"/>
              <a:ext cx="1200" cy="153300"/>
            </a:xfrm>
            <a:custGeom>
              <a:avLst/>
              <a:gdLst/>
              <a:ahLst/>
              <a:cxnLst/>
              <a:rect l="l" t="t" r="r" b="b"/>
              <a:pathLst>
                <a:path w="48" h="6132" extrusionOk="0">
                  <a:moveTo>
                    <a:pt x="24" y="0"/>
                  </a:moveTo>
                  <a:cubicBezTo>
                    <a:pt x="0" y="0"/>
                    <a:pt x="0" y="1369"/>
                    <a:pt x="0" y="3060"/>
                  </a:cubicBezTo>
                  <a:cubicBezTo>
                    <a:pt x="0" y="4763"/>
                    <a:pt x="24" y="6132"/>
                    <a:pt x="24" y="6132"/>
                  </a:cubicBezTo>
                  <a:cubicBezTo>
                    <a:pt x="36" y="6132"/>
                    <a:pt x="48" y="4763"/>
                    <a:pt x="48" y="3060"/>
                  </a:cubicBezTo>
                  <a:cubicBezTo>
                    <a:pt x="48" y="1369"/>
                    <a:pt x="48" y="0"/>
                    <a:pt x="2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784;p44">
              <a:extLst>
                <a:ext uri="{FF2B5EF4-FFF2-40B4-BE49-F238E27FC236}">
                  <a16:creationId xmlns:a16="http://schemas.microsoft.com/office/drawing/2014/main" id="{44B033C3-3139-45F4-836F-37C73DAFB95E}"/>
                </a:ext>
              </a:extLst>
            </p:cNvPr>
            <p:cNvSpPr/>
            <p:nvPr/>
          </p:nvSpPr>
          <p:spPr>
            <a:xfrm>
              <a:off x="4871725" y="2620700"/>
              <a:ext cx="1225" cy="153300"/>
            </a:xfrm>
            <a:custGeom>
              <a:avLst/>
              <a:gdLst/>
              <a:ahLst/>
              <a:cxnLst/>
              <a:rect l="l" t="t" r="r" b="b"/>
              <a:pathLst>
                <a:path w="49" h="6132" extrusionOk="0">
                  <a:moveTo>
                    <a:pt x="24" y="0"/>
                  </a:moveTo>
                  <a:cubicBezTo>
                    <a:pt x="1" y="0"/>
                    <a:pt x="1" y="1369"/>
                    <a:pt x="1" y="3060"/>
                  </a:cubicBezTo>
                  <a:cubicBezTo>
                    <a:pt x="1" y="4763"/>
                    <a:pt x="24" y="6132"/>
                    <a:pt x="24" y="6132"/>
                  </a:cubicBezTo>
                  <a:cubicBezTo>
                    <a:pt x="48" y="6132"/>
                    <a:pt x="48" y="4763"/>
                    <a:pt x="48" y="3060"/>
                  </a:cubicBezTo>
                  <a:cubicBezTo>
                    <a:pt x="48" y="1369"/>
                    <a:pt x="48" y="0"/>
                    <a:pt x="2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785;p44">
              <a:extLst>
                <a:ext uri="{FF2B5EF4-FFF2-40B4-BE49-F238E27FC236}">
                  <a16:creationId xmlns:a16="http://schemas.microsoft.com/office/drawing/2014/main" id="{B81CB3CE-A783-408E-8B80-4521CFA673C7}"/>
                </a:ext>
              </a:extLst>
            </p:cNvPr>
            <p:cNvSpPr/>
            <p:nvPr/>
          </p:nvSpPr>
          <p:spPr>
            <a:xfrm>
              <a:off x="4933350" y="2620700"/>
              <a:ext cx="1200" cy="153300"/>
            </a:xfrm>
            <a:custGeom>
              <a:avLst/>
              <a:gdLst/>
              <a:ahLst/>
              <a:cxnLst/>
              <a:rect l="l" t="t" r="r" b="b"/>
              <a:pathLst>
                <a:path w="48" h="6132" extrusionOk="0">
                  <a:moveTo>
                    <a:pt x="24" y="0"/>
                  </a:moveTo>
                  <a:cubicBezTo>
                    <a:pt x="0" y="0"/>
                    <a:pt x="0" y="1369"/>
                    <a:pt x="0" y="3060"/>
                  </a:cubicBezTo>
                  <a:cubicBezTo>
                    <a:pt x="0" y="4763"/>
                    <a:pt x="24" y="6132"/>
                    <a:pt x="24" y="6132"/>
                  </a:cubicBezTo>
                  <a:cubicBezTo>
                    <a:pt x="36" y="6132"/>
                    <a:pt x="48" y="4763"/>
                    <a:pt x="48" y="3060"/>
                  </a:cubicBezTo>
                  <a:cubicBezTo>
                    <a:pt x="48" y="1369"/>
                    <a:pt x="48" y="0"/>
                    <a:pt x="2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786;p44">
              <a:extLst>
                <a:ext uri="{FF2B5EF4-FFF2-40B4-BE49-F238E27FC236}">
                  <a16:creationId xmlns:a16="http://schemas.microsoft.com/office/drawing/2014/main" id="{04D8DEBE-75DE-42E5-91F4-FED3785DFAD7}"/>
                </a:ext>
              </a:extLst>
            </p:cNvPr>
            <p:cNvSpPr/>
            <p:nvPr/>
          </p:nvSpPr>
          <p:spPr>
            <a:xfrm>
              <a:off x="4994950" y="2620700"/>
              <a:ext cx="1225" cy="153300"/>
            </a:xfrm>
            <a:custGeom>
              <a:avLst/>
              <a:gdLst/>
              <a:ahLst/>
              <a:cxnLst/>
              <a:rect l="l" t="t" r="r" b="b"/>
              <a:pathLst>
                <a:path w="49" h="6132" extrusionOk="0">
                  <a:moveTo>
                    <a:pt x="25" y="0"/>
                  </a:moveTo>
                  <a:cubicBezTo>
                    <a:pt x="1" y="0"/>
                    <a:pt x="1" y="1369"/>
                    <a:pt x="1" y="3060"/>
                  </a:cubicBezTo>
                  <a:cubicBezTo>
                    <a:pt x="1" y="4763"/>
                    <a:pt x="25" y="6132"/>
                    <a:pt x="25" y="6132"/>
                  </a:cubicBezTo>
                  <a:cubicBezTo>
                    <a:pt x="37" y="6132"/>
                    <a:pt x="48" y="4763"/>
                    <a:pt x="48" y="3060"/>
                  </a:cubicBezTo>
                  <a:cubicBezTo>
                    <a:pt x="48" y="1369"/>
                    <a:pt x="48" y="0"/>
                    <a:pt x="2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787;p44">
              <a:extLst>
                <a:ext uri="{FF2B5EF4-FFF2-40B4-BE49-F238E27FC236}">
                  <a16:creationId xmlns:a16="http://schemas.microsoft.com/office/drawing/2014/main" id="{47A79963-B34D-4033-8D46-E1E467095074}"/>
                </a:ext>
              </a:extLst>
            </p:cNvPr>
            <p:cNvSpPr/>
            <p:nvPr/>
          </p:nvSpPr>
          <p:spPr>
            <a:xfrm>
              <a:off x="4688375" y="2646000"/>
              <a:ext cx="307200" cy="125325"/>
            </a:xfrm>
            <a:custGeom>
              <a:avLst/>
              <a:gdLst/>
              <a:ahLst/>
              <a:cxnLst/>
              <a:rect l="l" t="t" r="r" b="b"/>
              <a:pathLst>
                <a:path w="12288" h="5013" extrusionOk="0">
                  <a:moveTo>
                    <a:pt x="12288" y="0"/>
                  </a:moveTo>
                  <a:lnTo>
                    <a:pt x="12288" y="0"/>
                  </a:lnTo>
                  <a:cubicBezTo>
                    <a:pt x="12252" y="12"/>
                    <a:pt x="12228" y="36"/>
                    <a:pt x="12204" y="48"/>
                  </a:cubicBezTo>
                  <a:lnTo>
                    <a:pt x="11919" y="238"/>
                  </a:lnTo>
                  <a:lnTo>
                    <a:pt x="10871" y="929"/>
                  </a:lnTo>
                  <a:cubicBezTo>
                    <a:pt x="9980" y="1511"/>
                    <a:pt x="8758" y="2329"/>
                    <a:pt x="7358" y="3278"/>
                  </a:cubicBezTo>
                  <a:lnTo>
                    <a:pt x="7358" y="3278"/>
                  </a:lnTo>
                  <a:lnTo>
                    <a:pt x="6334" y="2929"/>
                  </a:lnTo>
                  <a:lnTo>
                    <a:pt x="4918" y="2453"/>
                  </a:lnTo>
                  <a:lnTo>
                    <a:pt x="4882" y="2453"/>
                  </a:lnTo>
                  <a:lnTo>
                    <a:pt x="2417" y="4120"/>
                  </a:lnTo>
                  <a:lnTo>
                    <a:pt x="643" y="4763"/>
                  </a:lnTo>
                  <a:lnTo>
                    <a:pt x="167" y="4941"/>
                  </a:lnTo>
                  <a:lnTo>
                    <a:pt x="36" y="5001"/>
                  </a:lnTo>
                  <a:cubicBezTo>
                    <a:pt x="24" y="5001"/>
                    <a:pt x="12" y="5013"/>
                    <a:pt x="0" y="5013"/>
                  </a:cubicBezTo>
                  <a:lnTo>
                    <a:pt x="48" y="5013"/>
                  </a:lnTo>
                  <a:lnTo>
                    <a:pt x="167" y="4977"/>
                  </a:lnTo>
                  <a:lnTo>
                    <a:pt x="655" y="4810"/>
                  </a:lnTo>
                  <a:lnTo>
                    <a:pt x="2441" y="4191"/>
                  </a:lnTo>
                  <a:lnTo>
                    <a:pt x="4906" y="2544"/>
                  </a:lnTo>
                  <a:lnTo>
                    <a:pt x="4906" y="2544"/>
                  </a:lnTo>
                  <a:lnTo>
                    <a:pt x="6299" y="3012"/>
                  </a:lnTo>
                  <a:lnTo>
                    <a:pt x="7347" y="3370"/>
                  </a:lnTo>
                  <a:lnTo>
                    <a:pt x="7382" y="3370"/>
                  </a:lnTo>
                  <a:cubicBezTo>
                    <a:pt x="8775" y="2429"/>
                    <a:pt x="10014" y="1584"/>
                    <a:pt x="10883" y="988"/>
                  </a:cubicBezTo>
                  <a:lnTo>
                    <a:pt x="11919" y="274"/>
                  </a:lnTo>
                  <a:lnTo>
                    <a:pt x="12192" y="72"/>
                  </a:lnTo>
                  <a:cubicBezTo>
                    <a:pt x="12228" y="60"/>
                    <a:pt x="12264" y="36"/>
                    <a:pt x="12288" y="0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788;p44">
              <a:extLst>
                <a:ext uri="{FF2B5EF4-FFF2-40B4-BE49-F238E27FC236}">
                  <a16:creationId xmlns:a16="http://schemas.microsoft.com/office/drawing/2014/main" id="{9A865066-8861-42DE-9FE8-66C536EFD4FF}"/>
                </a:ext>
              </a:extLst>
            </p:cNvPr>
            <p:cNvSpPr/>
            <p:nvPr/>
          </p:nvSpPr>
          <p:spPr>
            <a:xfrm>
              <a:off x="4745225" y="2746300"/>
              <a:ext cx="7475" cy="7775"/>
            </a:xfrm>
            <a:custGeom>
              <a:avLst/>
              <a:gdLst/>
              <a:ahLst/>
              <a:cxnLst/>
              <a:rect l="l" t="t" r="r" b="b"/>
              <a:pathLst>
                <a:path w="299" h="311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39"/>
                    <a:pt x="72" y="310"/>
                    <a:pt x="155" y="310"/>
                  </a:cubicBezTo>
                  <a:cubicBezTo>
                    <a:pt x="239" y="310"/>
                    <a:pt x="298" y="239"/>
                    <a:pt x="298" y="155"/>
                  </a:cubicBezTo>
                  <a:cubicBezTo>
                    <a:pt x="298" y="72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789;p44">
              <a:extLst>
                <a:ext uri="{FF2B5EF4-FFF2-40B4-BE49-F238E27FC236}">
                  <a16:creationId xmlns:a16="http://schemas.microsoft.com/office/drawing/2014/main" id="{837FA43C-9CFB-40AC-A0D4-BD3EC0E2B0DE}"/>
                </a:ext>
              </a:extLst>
            </p:cNvPr>
            <p:cNvSpPr/>
            <p:nvPr/>
          </p:nvSpPr>
          <p:spPr>
            <a:xfrm>
              <a:off x="4806850" y="2704625"/>
              <a:ext cx="7450" cy="7775"/>
            </a:xfrm>
            <a:custGeom>
              <a:avLst/>
              <a:gdLst/>
              <a:ahLst/>
              <a:cxnLst/>
              <a:rect l="l" t="t" r="r" b="b"/>
              <a:pathLst>
                <a:path w="298" h="311" extrusionOk="0">
                  <a:moveTo>
                    <a:pt x="155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39"/>
                    <a:pt x="71" y="310"/>
                    <a:pt x="155" y="310"/>
                  </a:cubicBezTo>
                  <a:cubicBezTo>
                    <a:pt x="238" y="310"/>
                    <a:pt x="298" y="239"/>
                    <a:pt x="298" y="155"/>
                  </a:cubicBezTo>
                  <a:cubicBezTo>
                    <a:pt x="298" y="72"/>
                    <a:pt x="238" y="1"/>
                    <a:pt x="155" y="1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790;p44">
              <a:extLst>
                <a:ext uri="{FF2B5EF4-FFF2-40B4-BE49-F238E27FC236}">
                  <a16:creationId xmlns:a16="http://schemas.microsoft.com/office/drawing/2014/main" id="{D40B7295-0878-4194-A179-DB7F2B24E63E}"/>
                </a:ext>
              </a:extLst>
            </p:cNvPr>
            <p:cNvSpPr/>
            <p:nvPr/>
          </p:nvSpPr>
          <p:spPr>
            <a:xfrm>
              <a:off x="4868450" y="2725175"/>
              <a:ext cx="7475" cy="7450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38"/>
                    <a:pt x="72" y="298"/>
                    <a:pt x="155" y="298"/>
                  </a:cubicBezTo>
                  <a:cubicBezTo>
                    <a:pt x="239" y="298"/>
                    <a:pt x="298" y="238"/>
                    <a:pt x="298" y="155"/>
                  </a:cubicBezTo>
                  <a:cubicBezTo>
                    <a:pt x="298" y="72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791;p44">
              <a:extLst>
                <a:ext uri="{FF2B5EF4-FFF2-40B4-BE49-F238E27FC236}">
                  <a16:creationId xmlns:a16="http://schemas.microsoft.com/office/drawing/2014/main" id="{C6E1F8E4-BB22-44B7-B5E2-4A124ADDAEF3}"/>
                </a:ext>
              </a:extLst>
            </p:cNvPr>
            <p:cNvSpPr/>
            <p:nvPr/>
          </p:nvSpPr>
          <p:spPr>
            <a:xfrm>
              <a:off x="4930675" y="2684100"/>
              <a:ext cx="7750" cy="7450"/>
            </a:xfrm>
            <a:custGeom>
              <a:avLst/>
              <a:gdLst/>
              <a:ahLst/>
              <a:cxnLst/>
              <a:rect l="l" t="t" r="r" b="b"/>
              <a:pathLst>
                <a:path w="310" h="298" extrusionOk="0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38"/>
                    <a:pt x="71" y="298"/>
                    <a:pt x="155" y="298"/>
                  </a:cubicBezTo>
                  <a:cubicBezTo>
                    <a:pt x="238" y="298"/>
                    <a:pt x="310" y="238"/>
                    <a:pt x="310" y="155"/>
                  </a:cubicBezTo>
                  <a:cubicBezTo>
                    <a:pt x="310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792;p44">
              <a:extLst>
                <a:ext uri="{FF2B5EF4-FFF2-40B4-BE49-F238E27FC236}">
                  <a16:creationId xmlns:a16="http://schemas.microsoft.com/office/drawing/2014/main" id="{EB37E5BD-4351-4A22-A98A-0D64D3EE3795}"/>
                </a:ext>
              </a:extLst>
            </p:cNvPr>
            <p:cNvSpPr/>
            <p:nvPr/>
          </p:nvSpPr>
          <p:spPr>
            <a:xfrm>
              <a:off x="4687175" y="2664450"/>
              <a:ext cx="308400" cy="86925"/>
            </a:xfrm>
            <a:custGeom>
              <a:avLst/>
              <a:gdLst/>
              <a:ahLst/>
              <a:cxnLst/>
              <a:rect l="l" t="t" r="r" b="b"/>
              <a:pathLst>
                <a:path w="12336" h="3477" extrusionOk="0">
                  <a:moveTo>
                    <a:pt x="4978" y="0"/>
                  </a:moveTo>
                  <a:lnTo>
                    <a:pt x="4942" y="36"/>
                  </a:lnTo>
                  <a:lnTo>
                    <a:pt x="2489" y="2536"/>
                  </a:lnTo>
                  <a:lnTo>
                    <a:pt x="667" y="3155"/>
                  </a:lnTo>
                  <a:lnTo>
                    <a:pt x="167" y="3334"/>
                  </a:lnTo>
                  <a:lnTo>
                    <a:pt x="36" y="3382"/>
                  </a:lnTo>
                  <a:lnTo>
                    <a:pt x="1" y="3405"/>
                  </a:lnTo>
                  <a:lnTo>
                    <a:pt x="48" y="3405"/>
                  </a:lnTo>
                  <a:lnTo>
                    <a:pt x="179" y="3358"/>
                  </a:lnTo>
                  <a:lnTo>
                    <a:pt x="679" y="3203"/>
                  </a:lnTo>
                  <a:lnTo>
                    <a:pt x="2513" y="2608"/>
                  </a:lnTo>
                  <a:lnTo>
                    <a:pt x="4948" y="161"/>
                  </a:lnTo>
                  <a:lnTo>
                    <a:pt x="4948" y="161"/>
                  </a:lnTo>
                  <a:cubicBezTo>
                    <a:pt x="5309" y="660"/>
                    <a:pt x="5703" y="1170"/>
                    <a:pt x="6085" y="1703"/>
                  </a:cubicBezTo>
                  <a:lnTo>
                    <a:pt x="7371" y="3453"/>
                  </a:lnTo>
                  <a:lnTo>
                    <a:pt x="7395" y="3477"/>
                  </a:lnTo>
                  <a:lnTo>
                    <a:pt x="7430" y="3465"/>
                  </a:lnTo>
                  <a:lnTo>
                    <a:pt x="9865" y="1822"/>
                  </a:lnTo>
                  <a:lnTo>
                    <a:pt x="9865" y="1822"/>
                  </a:lnTo>
                  <a:lnTo>
                    <a:pt x="11657" y="3001"/>
                  </a:lnTo>
                  <a:lnTo>
                    <a:pt x="12157" y="3322"/>
                  </a:lnTo>
                  <a:lnTo>
                    <a:pt x="12288" y="3405"/>
                  </a:lnTo>
                  <a:lnTo>
                    <a:pt x="12336" y="3429"/>
                  </a:lnTo>
                  <a:lnTo>
                    <a:pt x="12324" y="3370"/>
                  </a:lnTo>
                  <a:lnTo>
                    <a:pt x="12193" y="3275"/>
                  </a:lnTo>
                  <a:lnTo>
                    <a:pt x="11705" y="2941"/>
                  </a:lnTo>
                  <a:lnTo>
                    <a:pt x="9919" y="1727"/>
                  </a:lnTo>
                  <a:lnTo>
                    <a:pt x="9883" y="1727"/>
                  </a:lnTo>
                  <a:lnTo>
                    <a:pt x="7447" y="3343"/>
                  </a:lnTo>
                  <a:lnTo>
                    <a:pt x="7447" y="3343"/>
                  </a:lnTo>
                  <a:cubicBezTo>
                    <a:pt x="7059" y="2803"/>
                    <a:pt x="6625" y="2217"/>
                    <a:pt x="6180" y="1620"/>
                  </a:cubicBezTo>
                  <a:lnTo>
                    <a:pt x="5013" y="36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793;p44">
              <a:extLst>
                <a:ext uri="{FF2B5EF4-FFF2-40B4-BE49-F238E27FC236}">
                  <a16:creationId xmlns:a16="http://schemas.microsoft.com/office/drawing/2014/main" id="{B97AB3FC-92AA-4B7C-98DC-1F36E39CD625}"/>
                </a:ext>
              </a:extLst>
            </p:cNvPr>
            <p:cNvSpPr/>
            <p:nvPr/>
          </p:nvSpPr>
          <p:spPr>
            <a:xfrm>
              <a:off x="4806850" y="2662950"/>
              <a:ext cx="7450" cy="7775"/>
            </a:xfrm>
            <a:custGeom>
              <a:avLst/>
              <a:gdLst/>
              <a:ahLst/>
              <a:cxnLst/>
              <a:rect l="l" t="t" r="r" b="b"/>
              <a:pathLst>
                <a:path w="298" h="311" extrusionOk="0">
                  <a:moveTo>
                    <a:pt x="155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39"/>
                    <a:pt x="71" y="310"/>
                    <a:pt x="155" y="310"/>
                  </a:cubicBezTo>
                  <a:cubicBezTo>
                    <a:pt x="238" y="310"/>
                    <a:pt x="298" y="239"/>
                    <a:pt x="298" y="156"/>
                  </a:cubicBezTo>
                  <a:cubicBezTo>
                    <a:pt x="298" y="72"/>
                    <a:pt x="238" y="1"/>
                    <a:pt x="155" y="1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794;p44">
              <a:extLst>
                <a:ext uri="{FF2B5EF4-FFF2-40B4-BE49-F238E27FC236}">
                  <a16:creationId xmlns:a16="http://schemas.microsoft.com/office/drawing/2014/main" id="{0916B8D3-60B0-43C0-949C-30457814502C}"/>
                </a:ext>
              </a:extLst>
            </p:cNvPr>
            <p:cNvSpPr/>
            <p:nvPr/>
          </p:nvSpPr>
          <p:spPr>
            <a:xfrm>
              <a:off x="4745225" y="2725475"/>
              <a:ext cx="7475" cy="7750"/>
            </a:xfrm>
            <a:custGeom>
              <a:avLst/>
              <a:gdLst/>
              <a:ahLst/>
              <a:cxnLst/>
              <a:rect l="l" t="t" r="r" b="b"/>
              <a:pathLst>
                <a:path w="299" h="310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38"/>
                    <a:pt x="72" y="310"/>
                    <a:pt x="155" y="310"/>
                  </a:cubicBezTo>
                  <a:cubicBezTo>
                    <a:pt x="239" y="310"/>
                    <a:pt x="298" y="238"/>
                    <a:pt x="298" y="155"/>
                  </a:cubicBezTo>
                  <a:cubicBezTo>
                    <a:pt x="298" y="72"/>
                    <a:pt x="239" y="0"/>
                    <a:pt x="155" y="0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795;p44">
              <a:extLst>
                <a:ext uri="{FF2B5EF4-FFF2-40B4-BE49-F238E27FC236}">
                  <a16:creationId xmlns:a16="http://schemas.microsoft.com/office/drawing/2014/main" id="{26F4F8E3-78A2-4CF0-B35B-35C81B41DA97}"/>
                </a:ext>
              </a:extLst>
            </p:cNvPr>
            <p:cNvSpPr/>
            <p:nvPr/>
          </p:nvSpPr>
          <p:spPr>
            <a:xfrm>
              <a:off x="4868450" y="2746300"/>
              <a:ext cx="7475" cy="7775"/>
            </a:xfrm>
            <a:custGeom>
              <a:avLst/>
              <a:gdLst/>
              <a:ahLst/>
              <a:cxnLst/>
              <a:rect l="l" t="t" r="r" b="b"/>
              <a:pathLst>
                <a:path w="299" h="311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39"/>
                    <a:pt x="72" y="310"/>
                    <a:pt x="155" y="310"/>
                  </a:cubicBezTo>
                  <a:cubicBezTo>
                    <a:pt x="239" y="310"/>
                    <a:pt x="298" y="239"/>
                    <a:pt x="298" y="155"/>
                  </a:cubicBezTo>
                  <a:cubicBezTo>
                    <a:pt x="298" y="72"/>
                    <a:pt x="239" y="1"/>
                    <a:pt x="155" y="1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796;p44">
              <a:extLst>
                <a:ext uri="{FF2B5EF4-FFF2-40B4-BE49-F238E27FC236}">
                  <a16:creationId xmlns:a16="http://schemas.microsoft.com/office/drawing/2014/main" id="{840E6349-A06D-4616-BDF2-629CFA67D6EB}"/>
                </a:ext>
              </a:extLst>
            </p:cNvPr>
            <p:cNvSpPr/>
            <p:nvPr/>
          </p:nvSpPr>
          <p:spPr>
            <a:xfrm>
              <a:off x="4930075" y="2708500"/>
              <a:ext cx="7750" cy="7475"/>
            </a:xfrm>
            <a:custGeom>
              <a:avLst/>
              <a:gdLst/>
              <a:ahLst/>
              <a:cxnLst/>
              <a:rect l="l" t="t" r="r" b="b"/>
              <a:pathLst>
                <a:path w="310" h="299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39"/>
                    <a:pt x="72" y="298"/>
                    <a:pt x="155" y="298"/>
                  </a:cubicBezTo>
                  <a:cubicBezTo>
                    <a:pt x="238" y="298"/>
                    <a:pt x="310" y="239"/>
                    <a:pt x="310" y="155"/>
                  </a:cubicBezTo>
                  <a:cubicBezTo>
                    <a:pt x="310" y="72"/>
                    <a:pt x="238" y="0"/>
                    <a:pt x="155" y="0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797;p44">
              <a:extLst>
                <a:ext uri="{FF2B5EF4-FFF2-40B4-BE49-F238E27FC236}">
                  <a16:creationId xmlns:a16="http://schemas.microsoft.com/office/drawing/2014/main" id="{975129A3-4D0C-4E03-B7C1-35BB6BEFE97E}"/>
                </a:ext>
              </a:extLst>
            </p:cNvPr>
            <p:cNvSpPr/>
            <p:nvPr/>
          </p:nvSpPr>
          <p:spPr>
            <a:xfrm>
              <a:off x="4711300" y="2788275"/>
              <a:ext cx="11925" cy="1325"/>
            </a:xfrm>
            <a:custGeom>
              <a:avLst/>
              <a:gdLst/>
              <a:ahLst/>
              <a:cxnLst/>
              <a:rect l="l" t="t" r="r" b="b"/>
              <a:pathLst>
                <a:path w="477" h="53" extrusionOk="0">
                  <a:moveTo>
                    <a:pt x="238" y="0"/>
                  </a:moveTo>
                  <a:cubicBezTo>
                    <a:pt x="155" y="0"/>
                    <a:pt x="83" y="0"/>
                    <a:pt x="0" y="24"/>
                  </a:cubicBezTo>
                  <a:cubicBezTo>
                    <a:pt x="61" y="42"/>
                    <a:pt x="116" y="53"/>
                    <a:pt x="173" y="53"/>
                  </a:cubicBezTo>
                  <a:cubicBezTo>
                    <a:pt x="194" y="53"/>
                    <a:pt x="216" y="51"/>
                    <a:pt x="238" y="48"/>
                  </a:cubicBezTo>
                  <a:cubicBezTo>
                    <a:pt x="261" y="51"/>
                    <a:pt x="283" y="53"/>
                    <a:pt x="305" y="53"/>
                  </a:cubicBezTo>
                  <a:cubicBezTo>
                    <a:pt x="365" y="53"/>
                    <a:pt x="424" y="42"/>
                    <a:pt x="476" y="24"/>
                  </a:cubicBezTo>
                  <a:cubicBezTo>
                    <a:pt x="405" y="0"/>
                    <a:pt x="322" y="0"/>
                    <a:pt x="2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798;p44">
              <a:extLst>
                <a:ext uri="{FF2B5EF4-FFF2-40B4-BE49-F238E27FC236}">
                  <a16:creationId xmlns:a16="http://schemas.microsoft.com/office/drawing/2014/main" id="{DF131BAE-AAD6-4997-BAA9-9C5B64BB724B}"/>
                </a:ext>
              </a:extLst>
            </p:cNvPr>
            <p:cNvSpPr/>
            <p:nvPr/>
          </p:nvSpPr>
          <p:spPr>
            <a:xfrm>
              <a:off x="4774400" y="2788200"/>
              <a:ext cx="11925" cy="1350"/>
            </a:xfrm>
            <a:custGeom>
              <a:avLst/>
              <a:gdLst/>
              <a:ahLst/>
              <a:cxnLst/>
              <a:rect l="l" t="t" r="r" b="b"/>
              <a:pathLst>
                <a:path w="477" h="54" extrusionOk="0">
                  <a:moveTo>
                    <a:pt x="238" y="0"/>
                  </a:moveTo>
                  <a:cubicBezTo>
                    <a:pt x="158" y="0"/>
                    <a:pt x="78" y="9"/>
                    <a:pt x="0" y="27"/>
                  </a:cubicBezTo>
                  <a:cubicBezTo>
                    <a:pt x="78" y="45"/>
                    <a:pt x="158" y="54"/>
                    <a:pt x="238" y="54"/>
                  </a:cubicBezTo>
                  <a:cubicBezTo>
                    <a:pt x="319" y="54"/>
                    <a:pt x="399" y="45"/>
                    <a:pt x="477" y="27"/>
                  </a:cubicBezTo>
                  <a:cubicBezTo>
                    <a:pt x="399" y="9"/>
                    <a:pt x="319" y="0"/>
                    <a:pt x="2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799;p44">
              <a:extLst>
                <a:ext uri="{FF2B5EF4-FFF2-40B4-BE49-F238E27FC236}">
                  <a16:creationId xmlns:a16="http://schemas.microsoft.com/office/drawing/2014/main" id="{5B11E99F-6BD2-46E3-B6BF-C82B3781AD94}"/>
                </a:ext>
              </a:extLst>
            </p:cNvPr>
            <p:cNvSpPr/>
            <p:nvPr/>
          </p:nvSpPr>
          <p:spPr>
            <a:xfrm>
              <a:off x="4837500" y="2788200"/>
              <a:ext cx="11925" cy="1350"/>
            </a:xfrm>
            <a:custGeom>
              <a:avLst/>
              <a:gdLst/>
              <a:ahLst/>
              <a:cxnLst/>
              <a:rect l="l" t="t" r="r" b="b"/>
              <a:pathLst>
                <a:path w="477" h="54" extrusionOk="0">
                  <a:moveTo>
                    <a:pt x="234" y="0"/>
                  </a:moveTo>
                  <a:cubicBezTo>
                    <a:pt x="155" y="0"/>
                    <a:pt x="78" y="9"/>
                    <a:pt x="0" y="27"/>
                  </a:cubicBezTo>
                  <a:cubicBezTo>
                    <a:pt x="78" y="45"/>
                    <a:pt x="155" y="54"/>
                    <a:pt x="234" y="54"/>
                  </a:cubicBezTo>
                  <a:cubicBezTo>
                    <a:pt x="313" y="54"/>
                    <a:pt x="393" y="45"/>
                    <a:pt x="477" y="27"/>
                  </a:cubicBezTo>
                  <a:cubicBezTo>
                    <a:pt x="393" y="9"/>
                    <a:pt x="313" y="0"/>
                    <a:pt x="23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800;p44">
              <a:extLst>
                <a:ext uri="{FF2B5EF4-FFF2-40B4-BE49-F238E27FC236}">
                  <a16:creationId xmlns:a16="http://schemas.microsoft.com/office/drawing/2014/main" id="{3E2E2586-7A10-4153-A6AD-F46174244C39}"/>
                </a:ext>
              </a:extLst>
            </p:cNvPr>
            <p:cNvSpPr/>
            <p:nvPr/>
          </p:nvSpPr>
          <p:spPr>
            <a:xfrm>
              <a:off x="4900300" y="2788275"/>
              <a:ext cx="11925" cy="1325"/>
            </a:xfrm>
            <a:custGeom>
              <a:avLst/>
              <a:gdLst/>
              <a:ahLst/>
              <a:cxnLst/>
              <a:rect l="l" t="t" r="r" b="b"/>
              <a:pathLst>
                <a:path w="477" h="53" extrusionOk="0">
                  <a:moveTo>
                    <a:pt x="239" y="0"/>
                  </a:moveTo>
                  <a:cubicBezTo>
                    <a:pt x="167" y="0"/>
                    <a:pt x="84" y="0"/>
                    <a:pt x="1" y="24"/>
                  </a:cubicBezTo>
                  <a:cubicBezTo>
                    <a:pt x="62" y="42"/>
                    <a:pt x="123" y="53"/>
                    <a:pt x="179" y="53"/>
                  </a:cubicBezTo>
                  <a:cubicBezTo>
                    <a:pt x="200" y="53"/>
                    <a:pt x="220" y="51"/>
                    <a:pt x="239" y="48"/>
                  </a:cubicBezTo>
                  <a:cubicBezTo>
                    <a:pt x="261" y="51"/>
                    <a:pt x="283" y="53"/>
                    <a:pt x="305" y="53"/>
                  </a:cubicBezTo>
                  <a:cubicBezTo>
                    <a:pt x="366" y="53"/>
                    <a:pt x="425" y="42"/>
                    <a:pt x="477" y="24"/>
                  </a:cubicBezTo>
                  <a:cubicBezTo>
                    <a:pt x="405" y="0"/>
                    <a:pt x="322" y="0"/>
                    <a:pt x="23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801;p44">
              <a:extLst>
                <a:ext uri="{FF2B5EF4-FFF2-40B4-BE49-F238E27FC236}">
                  <a16:creationId xmlns:a16="http://schemas.microsoft.com/office/drawing/2014/main" id="{2A654657-4BF5-43F2-BC5E-985660D78078}"/>
                </a:ext>
              </a:extLst>
            </p:cNvPr>
            <p:cNvSpPr/>
            <p:nvPr/>
          </p:nvSpPr>
          <p:spPr>
            <a:xfrm>
              <a:off x="4963400" y="2788150"/>
              <a:ext cx="11925" cy="1450"/>
            </a:xfrm>
            <a:custGeom>
              <a:avLst/>
              <a:gdLst/>
              <a:ahLst/>
              <a:cxnLst/>
              <a:rect l="l" t="t" r="r" b="b"/>
              <a:pathLst>
                <a:path w="477" h="58" extrusionOk="0">
                  <a:moveTo>
                    <a:pt x="174" y="1"/>
                  </a:moveTo>
                  <a:cubicBezTo>
                    <a:pt x="116" y="1"/>
                    <a:pt x="62" y="12"/>
                    <a:pt x="1" y="29"/>
                  </a:cubicBezTo>
                  <a:cubicBezTo>
                    <a:pt x="53" y="47"/>
                    <a:pt x="112" y="58"/>
                    <a:pt x="172" y="58"/>
                  </a:cubicBezTo>
                  <a:cubicBezTo>
                    <a:pt x="194" y="58"/>
                    <a:pt x="217" y="56"/>
                    <a:pt x="239" y="53"/>
                  </a:cubicBezTo>
                  <a:cubicBezTo>
                    <a:pt x="258" y="56"/>
                    <a:pt x="278" y="58"/>
                    <a:pt x="299" y="58"/>
                  </a:cubicBezTo>
                  <a:cubicBezTo>
                    <a:pt x="355" y="58"/>
                    <a:pt x="416" y="47"/>
                    <a:pt x="477" y="29"/>
                  </a:cubicBezTo>
                  <a:cubicBezTo>
                    <a:pt x="394" y="5"/>
                    <a:pt x="322" y="5"/>
                    <a:pt x="239" y="5"/>
                  </a:cubicBezTo>
                  <a:cubicBezTo>
                    <a:pt x="217" y="2"/>
                    <a:pt x="195" y="1"/>
                    <a:pt x="17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802;p44">
              <a:extLst>
                <a:ext uri="{FF2B5EF4-FFF2-40B4-BE49-F238E27FC236}">
                  <a16:creationId xmlns:a16="http://schemas.microsoft.com/office/drawing/2014/main" id="{E3CBB9E7-9258-4335-8783-F17AA5036D1B}"/>
                </a:ext>
              </a:extLst>
            </p:cNvPr>
            <p:cNvSpPr/>
            <p:nvPr/>
          </p:nvSpPr>
          <p:spPr>
            <a:xfrm>
              <a:off x="4669925" y="2770300"/>
              <a:ext cx="9550" cy="1150"/>
            </a:xfrm>
            <a:custGeom>
              <a:avLst/>
              <a:gdLst/>
              <a:ahLst/>
              <a:cxnLst/>
              <a:rect l="l" t="t" r="r" b="b"/>
              <a:pathLst>
                <a:path w="382" h="46" extrusionOk="0">
                  <a:moveTo>
                    <a:pt x="136" y="0"/>
                  </a:moveTo>
                  <a:cubicBezTo>
                    <a:pt x="87" y="0"/>
                    <a:pt x="44" y="11"/>
                    <a:pt x="0" y="29"/>
                  </a:cubicBezTo>
                  <a:cubicBezTo>
                    <a:pt x="42" y="37"/>
                    <a:pt x="84" y="46"/>
                    <a:pt x="131" y="46"/>
                  </a:cubicBezTo>
                  <a:cubicBezTo>
                    <a:pt x="150" y="46"/>
                    <a:pt x="170" y="44"/>
                    <a:pt x="191" y="41"/>
                  </a:cubicBezTo>
                  <a:cubicBezTo>
                    <a:pt x="208" y="44"/>
                    <a:pt x="227" y="46"/>
                    <a:pt x="245" y="46"/>
                  </a:cubicBezTo>
                  <a:cubicBezTo>
                    <a:pt x="291" y="46"/>
                    <a:pt x="339" y="37"/>
                    <a:pt x="381" y="29"/>
                  </a:cubicBezTo>
                  <a:cubicBezTo>
                    <a:pt x="338" y="11"/>
                    <a:pt x="288" y="0"/>
                    <a:pt x="241" y="0"/>
                  </a:cubicBezTo>
                  <a:cubicBezTo>
                    <a:pt x="223" y="0"/>
                    <a:pt x="207" y="2"/>
                    <a:pt x="191" y="5"/>
                  </a:cubicBezTo>
                  <a:cubicBezTo>
                    <a:pt x="172" y="2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803;p44">
              <a:extLst>
                <a:ext uri="{FF2B5EF4-FFF2-40B4-BE49-F238E27FC236}">
                  <a16:creationId xmlns:a16="http://schemas.microsoft.com/office/drawing/2014/main" id="{95474413-885F-43A3-A605-65A5539C81D8}"/>
                </a:ext>
              </a:extLst>
            </p:cNvPr>
            <p:cNvSpPr/>
            <p:nvPr/>
          </p:nvSpPr>
          <p:spPr>
            <a:xfrm>
              <a:off x="4669925" y="2746000"/>
              <a:ext cx="9550" cy="1225"/>
            </a:xfrm>
            <a:custGeom>
              <a:avLst/>
              <a:gdLst/>
              <a:ahLst/>
              <a:cxnLst/>
              <a:rect l="l" t="t" r="r" b="b"/>
              <a:pathLst>
                <a:path w="382" h="49" extrusionOk="0">
                  <a:moveTo>
                    <a:pt x="191" y="1"/>
                  </a:moveTo>
                  <a:cubicBezTo>
                    <a:pt x="119" y="1"/>
                    <a:pt x="60" y="1"/>
                    <a:pt x="0" y="24"/>
                  </a:cubicBezTo>
                  <a:cubicBezTo>
                    <a:pt x="60" y="48"/>
                    <a:pt x="119" y="48"/>
                    <a:pt x="191" y="48"/>
                  </a:cubicBezTo>
                  <a:cubicBezTo>
                    <a:pt x="250" y="48"/>
                    <a:pt x="322" y="48"/>
                    <a:pt x="381" y="24"/>
                  </a:cubicBezTo>
                  <a:cubicBezTo>
                    <a:pt x="322" y="1"/>
                    <a:pt x="250" y="1"/>
                    <a:pt x="1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804;p44">
              <a:extLst>
                <a:ext uri="{FF2B5EF4-FFF2-40B4-BE49-F238E27FC236}">
                  <a16:creationId xmlns:a16="http://schemas.microsoft.com/office/drawing/2014/main" id="{7D41B334-027C-4034-AD94-27EF6476CE4A}"/>
                </a:ext>
              </a:extLst>
            </p:cNvPr>
            <p:cNvSpPr/>
            <p:nvPr/>
          </p:nvSpPr>
          <p:spPr>
            <a:xfrm>
              <a:off x="4669925" y="2721775"/>
              <a:ext cx="9550" cy="1325"/>
            </a:xfrm>
            <a:custGeom>
              <a:avLst/>
              <a:gdLst/>
              <a:ahLst/>
              <a:cxnLst/>
              <a:rect l="l" t="t" r="r" b="b"/>
              <a:pathLst>
                <a:path w="382" h="53" extrusionOk="0">
                  <a:moveTo>
                    <a:pt x="136" y="1"/>
                  </a:moveTo>
                  <a:cubicBezTo>
                    <a:pt x="87" y="1"/>
                    <a:pt x="44" y="12"/>
                    <a:pt x="0" y="29"/>
                  </a:cubicBezTo>
                  <a:cubicBezTo>
                    <a:pt x="60" y="53"/>
                    <a:pt x="119" y="53"/>
                    <a:pt x="191" y="53"/>
                  </a:cubicBezTo>
                  <a:cubicBezTo>
                    <a:pt x="250" y="53"/>
                    <a:pt x="322" y="53"/>
                    <a:pt x="381" y="29"/>
                  </a:cubicBezTo>
                  <a:cubicBezTo>
                    <a:pt x="338" y="12"/>
                    <a:pt x="288" y="1"/>
                    <a:pt x="241" y="1"/>
                  </a:cubicBezTo>
                  <a:cubicBezTo>
                    <a:pt x="223" y="1"/>
                    <a:pt x="207" y="2"/>
                    <a:pt x="191" y="5"/>
                  </a:cubicBezTo>
                  <a:cubicBezTo>
                    <a:pt x="172" y="2"/>
                    <a:pt x="153" y="1"/>
                    <a:pt x="13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805;p44">
              <a:extLst>
                <a:ext uri="{FF2B5EF4-FFF2-40B4-BE49-F238E27FC236}">
                  <a16:creationId xmlns:a16="http://schemas.microsoft.com/office/drawing/2014/main" id="{2E6DD4CC-4024-434B-98D6-3EAC1CFDE1B7}"/>
                </a:ext>
              </a:extLst>
            </p:cNvPr>
            <p:cNvSpPr/>
            <p:nvPr/>
          </p:nvSpPr>
          <p:spPr>
            <a:xfrm>
              <a:off x="4669925" y="2697675"/>
              <a:ext cx="9550" cy="1150"/>
            </a:xfrm>
            <a:custGeom>
              <a:avLst/>
              <a:gdLst/>
              <a:ahLst/>
              <a:cxnLst/>
              <a:rect l="l" t="t" r="r" b="b"/>
              <a:pathLst>
                <a:path w="382" h="46" extrusionOk="0">
                  <a:moveTo>
                    <a:pt x="136" y="0"/>
                  </a:moveTo>
                  <a:cubicBezTo>
                    <a:pt x="87" y="0"/>
                    <a:pt x="44" y="11"/>
                    <a:pt x="0" y="29"/>
                  </a:cubicBezTo>
                  <a:cubicBezTo>
                    <a:pt x="42" y="37"/>
                    <a:pt x="84" y="45"/>
                    <a:pt x="131" y="45"/>
                  </a:cubicBezTo>
                  <a:cubicBezTo>
                    <a:pt x="150" y="45"/>
                    <a:pt x="170" y="44"/>
                    <a:pt x="191" y="41"/>
                  </a:cubicBezTo>
                  <a:cubicBezTo>
                    <a:pt x="208" y="44"/>
                    <a:pt x="227" y="45"/>
                    <a:pt x="245" y="45"/>
                  </a:cubicBezTo>
                  <a:cubicBezTo>
                    <a:pt x="291" y="45"/>
                    <a:pt x="339" y="37"/>
                    <a:pt x="381" y="29"/>
                  </a:cubicBezTo>
                  <a:cubicBezTo>
                    <a:pt x="338" y="11"/>
                    <a:pt x="288" y="0"/>
                    <a:pt x="241" y="0"/>
                  </a:cubicBezTo>
                  <a:cubicBezTo>
                    <a:pt x="223" y="0"/>
                    <a:pt x="207" y="2"/>
                    <a:pt x="191" y="5"/>
                  </a:cubicBezTo>
                  <a:cubicBezTo>
                    <a:pt x="172" y="2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806;p44">
              <a:extLst>
                <a:ext uri="{FF2B5EF4-FFF2-40B4-BE49-F238E27FC236}">
                  <a16:creationId xmlns:a16="http://schemas.microsoft.com/office/drawing/2014/main" id="{8528F8DC-9C2F-4947-9192-826BBA0944E8}"/>
                </a:ext>
              </a:extLst>
            </p:cNvPr>
            <p:cNvSpPr/>
            <p:nvPr/>
          </p:nvSpPr>
          <p:spPr>
            <a:xfrm>
              <a:off x="4669925" y="2673550"/>
              <a:ext cx="9550" cy="1150"/>
            </a:xfrm>
            <a:custGeom>
              <a:avLst/>
              <a:gdLst/>
              <a:ahLst/>
              <a:cxnLst/>
              <a:rect l="l" t="t" r="r" b="b"/>
              <a:pathLst>
                <a:path w="382" h="46" extrusionOk="0">
                  <a:moveTo>
                    <a:pt x="131" y="0"/>
                  </a:moveTo>
                  <a:cubicBezTo>
                    <a:pt x="84" y="0"/>
                    <a:pt x="42" y="9"/>
                    <a:pt x="0" y="17"/>
                  </a:cubicBezTo>
                  <a:cubicBezTo>
                    <a:pt x="44" y="35"/>
                    <a:pt x="87" y="46"/>
                    <a:pt x="136" y="46"/>
                  </a:cubicBezTo>
                  <a:cubicBezTo>
                    <a:pt x="153" y="46"/>
                    <a:pt x="172" y="44"/>
                    <a:pt x="191" y="41"/>
                  </a:cubicBezTo>
                  <a:cubicBezTo>
                    <a:pt x="207" y="44"/>
                    <a:pt x="223" y="46"/>
                    <a:pt x="241" y="46"/>
                  </a:cubicBezTo>
                  <a:cubicBezTo>
                    <a:pt x="288" y="46"/>
                    <a:pt x="338" y="35"/>
                    <a:pt x="381" y="17"/>
                  </a:cubicBezTo>
                  <a:cubicBezTo>
                    <a:pt x="339" y="9"/>
                    <a:pt x="291" y="0"/>
                    <a:pt x="245" y="0"/>
                  </a:cubicBezTo>
                  <a:cubicBezTo>
                    <a:pt x="227" y="0"/>
                    <a:pt x="208" y="2"/>
                    <a:pt x="191" y="5"/>
                  </a:cubicBezTo>
                  <a:cubicBezTo>
                    <a:pt x="170" y="2"/>
                    <a:pt x="150" y="0"/>
                    <a:pt x="13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807;p44">
              <a:extLst>
                <a:ext uri="{FF2B5EF4-FFF2-40B4-BE49-F238E27FC236}">
                  <a16:creationId xmlns:a16="http://schemas.microsoft.com/office/drawing/2014/main" id="{29EBC512-2BB0-4EFF-85E2-48416376EC24}"/>
                </a:ext>
              </a:extLst>
            </p:cNvPr>
            <p:cNvSpPr/>
            <p:nvPr/>
          </p:nvSpPr>
          <p:spPr>
            <a:xfrm>
              <a:off x="4669925" y="2649275"/>
              <a:ext cx="9550" cy="1200"/>
            </a:xfrm>
            <a:custGeom>
              <a:avLst/>
              <a:gdLst/>
              <a:ahLst/>
              <a:cxnLst/>
              <a:rect l="l" t="t" r="r" b="b"/>
              <a:pathLst>
                <a:path w="382" h="48" extrusionOk="0">
                  <a:moveTo>
                    <a:pt x="191" y="0"/>
                  </a:moveTo>
                  <a:cubicBezTo>
                    <a:pt x="119" y="0"/>
                    <a:pt x="60" y="0"/>
                    <a:pt x="0" y="24"/>
                  </a:cubicBezTo>
                  <a:cubicBezTo>
                    <a:pt x="60" y="48"/>
                    <a:pt x="119" y="48"/>
                    <a:pt x="191" y="48"/>
                  </a:cubicBezTo>
                  <a:cubicBezTo>
                    <a:pt x="250" y="48"/>
                    <a:pt x="322" y="48"/>
                    <a:pt x="381" y="24"/>
                  </a:cubicBezTo>
                  <a:cubicBezTo>
                    <a:pt x="322" y="0"/>
                    <a:pt x="250" y="0"/>
                    <a:pt x="19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808;p44">
              <a:extLst>
                <a:ext uri="{FF2B5EF4-FFF2-40B4-BE49-F238E27FC236}">
                  <a16:creationId xmlns:a16="http://schemas.microsoft.com/office/drawing/2014/main" id="{25465C20-4B9D-48C9-A25E-5757436607D0}"/>
                </a:ext>
              </a:extLst>
            </p:cNvPr>
            <p:cNvSpPr/>
            <p:nvPr/>
          </p:nvSpPr>
          <p:spPr>
            <a:xfrm>
              <a:off x="4669925" y="2625050"/>
              <a:ext cx="9550" cy="1325"/>
            </a:xfrm>
            <a:custGeom>
              <a:avLst/>
              <a:gdLst/>
              <a:ahLst/>
              <a:cxnLst/>
              <a:rect l="l" t="t" r="r" b="b"/>
              <a:pathLst>
                <a:path w="382" h="53" extrusionOk="0">
                  <a:moveTo>
                    <a:pt x="136" y="0"/>
                  </a:moveTo>
                  <a:cubicBezTo>
                    <a:pt x="87" y="0"/>
                    <a:pt x="44" y="11"/>
                    <a:pt x="0" y="29"/>
                  </a:cubicBezTo>
                  <a:cubicBezTo>
                    <a:pt x="60" y="40"/>
                    <a:pt x="119" y="52"/>
                    <a:pt x="191" y="52"/>
                  </a:cubicBezTo>
                  <a:cubicBezTo>
                    <a:pt x="250" y="52"/>
                    <a:pt x="322" y="40"/>
                    <a:pt x="381" y="29"/>
                  </a:cubicBezTo>
                  <a:cubicBezTo>
                    <a:pt x="338" y="11"/>
                    <a:pt x="288" y="0"/>
                    <a:pt x="241" y="0"/>
                  </a:cubicBezTo>
                  <a:cubicBezTo>
                    <a:pt x="223" y="0"/>
                    <a:pt x="207" y="2"/>
                    <a:pt x="191" y="5"/>
                  </a:cubicBezTo>
                  <a:cubicBezTo>
                    <a:pt x="172" y="2"/>
                    <a:pt x="153" y="0"/>
                    <a:pt x="1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809;p44">
              <a:extLst>
                <a:ext uri="{FF2B5EF4-FFF2-40B4-BE49-F238E27FC236}">
                  <a16:creationId xmlns:a16="http://schemas.microsoft.com/office/drawing/2014/main" id="{83F8FF66-2D7B-4366-9CCA-6CDF56DC6928}"/>
                </a:ext>
              </a:extLst>
            </p:cNvPr>
            <p:cNvSpPr/>
            <p:nvPr/>
          </p:nvSpPr>
          <p:spPr>
            <a:xfrm>
              <a:off x="4686575" y="2568300"/>
              <a:ext cx="88450" cy="6275"/>
            </a:xfrm>
            <a:custGeom>
              <a:avLst/>
              <a:gdLst/>
              <a:ahLst/>
              <a:cxnLst/>
              <a:rect l="l" t="t" r="r" b="b"/>
              <a:pathLst>
                <a:path w="3538" h="251" extrusionOk="0">
                  <a:moveTo>
                    <a:pt x="1" y="1"/>
                  </a:moveTo>
                  <a:lnTo>
                    <a:pt x="1" y="251"/>
                  </a:lnTo>
                  <a:lnTo>
                    <a:pt x="3537" y="251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810;p44">
              <a:extLst>
                <a:ext uri="{FF2B5EF4-FFF2-40B4-BE49-F238E27FC236}">
                  <a16:creationId xmlns:a16="http://schemas.microsoft.com/office/drawing/2014/main" id="{FE98BB51-E896-49D1-815C-63B7831AE7DF}"/>
                </a:ext>
              </a:extLst>
            </p:cNvPr>
            <p:cNvSpPr/>
            <p:nvPr/>
          </p:nvSpPr>
          <p:spPr>
            <a:xfrm>
              <a:off x="4686000" y="2586150"/>
              <a:ext cx="246475" cy="1225"/>
            </a:xfrm>
            <a:custGeom>
              <a:avLst/>
              <a:gdLst/>
              <a:ahLst/>
              <a:cxnLst/>
              <a:rect l="l" t="t" r="r" b="b"/>
              <a:pathLst>
                <a:path w="9859" h="49" extrusionOk="0">
                  <a:moveTo>
                    <a:pt x="4929" y="1"/>
                  </a:moveTo>
                  <a:cubicBezTo>
                    <a:pt x="2203" y="1"/>
                    <a:pt x="0" y="1"/>
                    <a:pt x="0" y="25"/>
                  </a:cubicBezTo>
                  <a:cubicBezTo>
                    <a:pt x="0" y="49"/>
                    <a:pt x="2203" y="49"/>
                    <a:pt x="4929" y="49"/>
                  </a:cubicBezTo>
                  <a:cubicBezTo>
                    <a:pt x="7656" y="49"/>
                    <a:pt x="9858" y="25"/>
                    <a:pt x="9858" y="25"/>
                  </a:cubicBezTo>
                  <a:cubicBezTo>
                    <a:pt x="9858" y="13"/>
                    <a:pt x="7656" y="1"/>
                    <a:pt x="4929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811;p44">
              <a:extLst>
                <a:ext uri="{FF2B5EF4-FFF2-40B4-BE49-F238E27FC236}">
                  <a16:creationId xmlns:a16="http://schemas.microsoft.com/office/drawing/2014/main" id="{32BB356A-A52F-446E-BB0C-15E70A7E9F99}"/>
                </a:ext>
              </a:extLst>
            </p:cNvPr>
            <p:cNvSpPr/>
            <p:nvPr/>
          </p:nvSpPr>
          <p:spPr>
            <a:xfrm>
              <a:off x="4691950" y="2818625"/>
              <a:ext cx="150625" cy="925"/>
            </a:xfrm>
            <a:custGeom>
              <a:avLst/>
              <a:gdLst/>
              <a:ahLst/>
              <a:cxnLst/>
              <a:rect l="l" t="t" r="r" b="b"/>
              <a:pathLst>
                <a:path w="6025" h="37" extrusionOk="0">
                  <a:moveTo>
                    <a:pt x="3013" y="1"/>
                  </a:moveTo>
                  <a:cubicBezTo>
                    <a:pt x="1346" y="1"/>
                    <a:pt x="0" y="1"/>
                    <a:pt x="0" y="25"/>
                  </a:cubicBezTo>
                  <a:cubicBezTo>
                    <a:pt x="0" y="36"/>
                    <a:pt x="1346" y="36"/>
                    <a:pt x="3013" y="36"/>
                  </a:cubicBezTo>
                  <a:cubicBezTo>
                    <a:pt x="4667" y="36"/>
                    <a:pt x="6025" y="25"/>
                    <a:pt x="6025" y="25"/>
                  </a:cubicBezTo>
                  <a:cubicBezTo>
                    <a:pt x="6025" y="1"/>
                    <a:pt x="4667" y="1"/>
                    <a:pt x="3013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812;p44">
              <a:extLst>
                <a:ext uri="{FF2B5EF4-FFF2-40B4-BE49-F238E27FC236}">
                  <a16:creationId xmlns:a16="http://schemas.microsoft.com/office/drawing/2014/main" id="{C773D76C-10A5-482F-B2E5-E3686DD2230D}"/>
                </a:ext>
              </a:extLst>
            </p:cNvPr>
            <p:cNvSpPr/>
            <p:nvPr/>
          </p:nvSpPr>
          <p:spPr>
            <a:xfrm>
              <a:off x="4696100" y="2829825"/>
              <a:ext cx="32175" cy="1225"/>
            </a:xfrm>
            <a:custGeom>
              <a:avLst/>
              <a:gdLst/>
              <a:ahLst/>
              <a:cxnLst/>
              <a:rect l="l" t="t" r="r" b="b"/>
              <a:pathLst>
                <a:path w="1287" h="49" extrusionOk="0">
                  <a:moveTo>
                    <a:pt x="472" y="1"/>
                  </a:moveTo>
                  <a:cubicBezTo>
                    <a:pt x="315" y="1"/>
                    <a:pt x="158" y="12"/>
                    <a:pt x="1" y="29"/>
                  </a:cubicBezTo>
                  <a:cubicBezTo>
                    <a:pt x="126" y="43"/>
                    <a:pt x="252" y="49"/>
                    <a:pt x="378" y="49"/>
                  </a:cubicBezTo>
                  <a:cubicBezTo>
                    <a:pt x="466" y="49"/>
                    <a:pt x="555" y="46"/>
                    <a:pt x="644" y="41"/>
                  </a:cubicBezTo>
                  <a:cubicBezTo>
                    <a:pt x="733" y="46"/>
                    <a:pt x="821" y="49"/>
                    <a:pt x="910" y="49"/>
                  </a:cubicBezTo>
                  <a:cubicBezTo>
                    <a:pt x="1036" y="49"/>
                    <a:pt x="1161" y="43"/>
                    <a:pt x="1287" y="29"/>
                  </a:cubicBezTo>
                  <a:cubicBezTo>
                    <a:pt x="1072" y="5"/>
                    <a:pt x="858" y="5"/>
                    <a:pt x="644" y="5"/>
                  </a:cubicBezTo>
                  <a:cubicBezTo>
                    <a:pt x="586" y="2"/>
                    <a:pt x="529" y="1"/>
                    <a:pt x="472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813;p44">
              <a:extLst>
                <a:ext uri="{FF2B5EF4-FFF2-40B4-BE49-F238E27FC236}">
                  <a16:creationId xmlns:a16="http://schemas.microsoft.com/office/drawing/2014/main" id="{AE39DE09-767D-4C3A-8F6F-7129851AC4C5}"/>
                </a:ext>
              </a:extLst>
            </p:cNvPr>
            <p:cNvSpPr/>
            <p:nvPr/>
          </p:nvSpPr>
          <p:spPr>
            <a:xfrm>
              <a:off x="4871725" y="2816550"/>
              <a:ext cx="106875" cy="1225"/>
            </a:xfrm>
            <a:custGeom>
              <a:avLst/>
              <a:gdLst/>
              <a:ahLst/>
              <a:cxnLst/>
              <a:rect l="l" t="t" r="r" b="b"/>
              <a:pathLst>
                <a:path w="4275" h="49" extrusionOk="0">
                  <a:moveTo>
                    <a:pt x="2144" y="0"/>
                  </a:moveTo>
                  <a:cubicBezTo>
                    <a:pt x="965" y="0"/>
                    <a:pt x="1" y="0"/>
                    <a:pt x="1" y="24"/>
                  </a:cubicBezTo>
                  <a:cubicBezTo>
                    <a:pt x="1" y="48"/>
                    <a:pt x="965" y="48"/>
                    <a:pt x="2144" y="48"/>
                  </a:cubicBezTo>
                  <a:cubicBezTo>
                    <a:pt x="3311" y="48"/>
                    <a:pt x="4275" y="24"/>
                    <a:pt x="4275" y="24"/>
                  </a:cubicBezTo>
                  <a:cubicBezTo>
                    <a:pt x="4275" y="12"/>
                    <a:pt x="3311" y="0"/>
                    <a:pt x="2144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814;p44">
              <a:extLst>
                <a:ext uri="{FF2B5EF4-FFF2-40B4-BE49-F238E27FC236}">
                  <a16:creationId xmlns:a16="http://schemas.microsoft.com/office/drawing/2014/main" id="{2A70C03C-82D7-4DA3-B341-31EEED9F4A24}"/>
                </a:ext>
              </a:extLst>
            </p:cNvPr>
            <p:cNvSpPr/>
            <p:nvPr/>
          </p:nvSpPr>
          <p:spPr>
            <a:xfrm>
              <a:off x="4887200" y="2823925"/>
              <a:ext cx="33375" cy="1125"/>
            </a:xfrm>
            <a:custGeom>
              <a:avLst/>
              <a:gdLst/>
              <a:ahLst/>
              <a:cxnLst/>
              <a:rect l="l" t="t" r="r" b="b"/>
              <a:pathLst>
                <a:path w="1335" h="45" extrusionOk="0">
                  <a:moveTo>
                    <a:pt x="667" y="0"/>
                  </a:moveTo>
                  <a:cubicBezTo>
                    <a:pt x="444" y="0"/>
                    <a:pt x="221" y="9"/>
                    <a:pt x="1" y="27"/>
                  </a:cubicBezTo>
                  <a:cubicBezTo>
                    <a:pt x="221" y="39"/>
                    <a:pt x="444" y="45"/>
                    <a:pt x="667" y="45"/>
                  </a:cubicBezTo>
                  <a:cubicBezTo>
                    <a:pt x="891" y="45"/>
                    <a:pt x="1114" y="39"/>
                    <a:pt x="1334" y="27"/>
                  </a:cubicBezTo>
                  <a:cubicBezTo>
                    <a:pt x="1114" y="9"/>
                    <a:pt x="891" y="0"/>
                    <a:pt x="667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815;p44">
              <a:extLst>
                <a:ext uri="{FF2B5EF4-FFF2-40B4-BE49-F238E27FC236}">
                  <a16:creationId xmlns:a16="http://schemas.microsoft.com/office/drawing/2014/main" id="{35CB7E1C-413B-45C1-B6DF-9241274DCF98}"/>
                </a:ext>
              </a:extLst>
            </p:cNvPr>
            <p:cNvSpPr/>
            <p:nvPr/>
          </p:nvSpPr>
          <p:spPr>
            <a:xfrm>
              <a:off x="2293725" y="2980250"/>
              <a:ext cx="245300" cy="1174575"/>
            </a:xfrm>
            <a:custGeom>
              <a:avLst/>
              <a:gdLst/>
              <a:ahLst/>
              <a:cxnLst/>
              <a:rect l="l" t="t" r="r" b="b"/>
              <a:pathLst>
                <a:path w="9812" h="46983" extrusionOk="0">
                  <a:moveTo>
                    <a:pt x="5311" y="1"/>
                  </a:moveTo>
                  <a:lnTo>
                    <a:pt x="1" y="46983"/>
                  </a:lnTo>
                  <a:lnTo>
                    <a:pt x="2453" y="46983"/>
                  </a:lnTo>
                  <a:lnTo>
                    <a:pt x="9811" y="1584"/>
                  </a:lnTo>
                  <a:lnTo>
                    <a:pt x="5311" y="1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816;p44">
              <a:extLst>
                <a:ext uri="{FF2B5EF4-FFF2-40B4-BE49-F238E27FC236}">
                  <a16:creationId xmlns:a16="http://schemas.microsoft.com/office/drawing/2014/main" id="{7981D343-79E9-438F-9612-370CF0261457}"/>
                </a:ext>
              </a:extLst>
            </p:cNvPr>
            <p:cNvSpPr/>
            <p:nvPr/>
          </p:nvSpPr>
          <p:spPr>
            <a:xfrm>
              <a:off x="2236875" y="2886200"/>
              <a:ext cx="3397475" cy="148550"/>
            </a:xfrm>
            <a:custGeom>
              <a:avLst/>
              <a:gdLst/>
              <a:ahLst/>
              <a:cxnLst/>
              <a:rect l="l" t="t" r="r" b="b"/>
              <a:pathLst>
                <a:path w="135899" h="5942" extrusionOk="0">
                  <a:moveTo>
                    <a:pt x="0" y="0"/>
                  </a:moveTo>
                  <a:lnTo>
                    <a:pt x="0" y="5942"/>
                  </a:lnTo>
                  <a:lnTo>
                    <a:pt x="135898" y="5942"/>
                  </a:lnTo>
                  <a:lnTo>
                    <a:pt x="135898" y="0"/>
                  </a:ln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817;p44">
              <a:extLst>
                <a:ext uri="{FF2B5EF4-FFF2-40B4-BE49-F238E27FC236}">
                  <a16:creationId xmlns:a16="http://schemas.microsoft.com/office/drawing/2014/main" id="{87888973-53C3-4A58-B99A-712F849D64CC}"/>
                </a:ext>
              </a:extLst>
            </p:cNvPr>
            <p:cNvSpPr/>
            <p:nvPr/>
          </p:nvSpPr>
          <p:spPr>
            <a:xfrm>
              <a:off x="2242225" y="2888275"/>
              <a:ext cx="714400" cy="109350"/>
            </a:xfrm>
            <a:custGeom>
              <a:avLst/>
              <a:gdLst/>
              <a:ahLst/>
              <a:cxnLst/>
              <a:rect l="l" t="t" r="r" b="b"/>
              <a:pathLst>
                <a:path w="28576" h="4374" extrusionOk="0">
                  <a:moveTo>
                    <a:pt x="28576" y="1"/>
                  </a:moveTo>
                  <a:lnTo>
                    <a:pt x="28576" y="1"/>
                  </a:lnTo>
                  <a:cubicBezTo>
                    <a:pt x="28314" y="298"/>
                    <a:pt x="28004" y="560"/>
                    <a:pt x="27659" y="751"/>
                  </a:cubicBezTo>
                  <a:cubicBezTo>
                    <a:pt x="27266" y="965"/>
                    <a:pt x="26826" y="1096"/>
                    <a:pt x="26373" y="1156"/>
                  </a:cubicBezTo>
                  <a:cubicBezTo>
                    <a:pt x="25983" y="1210"/>
                    <a:pt x="25588" y="1234"/>
                    <a:pt x="25192" y="1234"/>
                  </a:cubicBezTo>
                  <a:cubicBezTo>
                    <a:pt x="24983" y="1234"/>
                    <a:pt x="24773" y="1228"/>
                    <a:pt x="24563" y="1215"/>
                  </a:cubicBezTo>
                  <a:cubicBezTo>
                    <a:pt x="23825" y="1168"/>
                    <a:pt x="23099" y="1072"/>
                    <a:pt x="22373" y="941"/>
                  </a:cubicBezTo>
                  <a:cubicBezTo>
                    <a:pt x="21539" y="775"/>
                    <a:pt x="20694" y="668"/>
                    <a:pt x="19849" y="620"/>
                  </a:cubicBezTo>
                  <a:cubicBezTo>
                    <a:pt x="19728" y="615"/>
                    <a:pt x="19607" y="613"/>
                    <a:pt x="19485" y="613"/>
                  </a:cubicBezTo>
                  <a:cubicBezTo>
                    <a:pt x="17776" y="613"/>
                    <a:pt x="15934" y="1071"/>
                    <a:pt x="14134" y="1715"/>
                  </a:cubicBezTo>
                  <a:cubicBezTo>
                    <a:pt x="12205" y="2394"/>
                    <a:pt x="10395" y="3192"/>
                    <a:pt x="8669" y="3680"/>
                  </a:cubicBezTo>
                  <a:cubicBezTo>
                    <a:pt x="7871" y="3918"/>
                    <a:pt x="7037" y="4085"/>
                    <a:pt x="6204" y="4192"/>
                  </a:cubicBezTo>
                  <a:cubicBezTo>
                    <a:pt x="5827" y="4235"/>
                    <a:pt x="5446" y="4256"/>
                    <a:pt x="5065" y="4256"/>
                  </a:cubicBezTo>
                  <a:cubicBezTo>
                    <a:pt x="4711" y="4256"/>
                    <a:pt x="4356" y="4238"/>
                    <a:pt x="4001" y="4204"/>
                  </a:cubicBezTo>
                  <a:cubicBezTo>
                    <a:pt x="2942" y="4108"/>
                    <a:pt x="1918" y="3799"/>
                    <a:pt x="977" y="3287"/>
                  </a:cubicBezTo>
                  <a:cubicBezTo>
                    <a:pt x="727" y="3144"/>
                    <a:pt x="477" y="2989"/>
                    <a:pt x="251" y="2823"/>
                  </a:cubicBezTo>
                  <a:lnTo>
                    <a:pt x="72" y="2680"/>
                  </a:lnTo>
                  <a:cubicBezTo>
                    <a:pt x="25" y="2644"/>
                    <a:pt x="1" y="2644"/>
                    <a:pt x="1" y="2644"/>
                  </a:cubicBezTo>
                  <a:lnTo>
                    <a:pt x="1" y="2644"/>
                  </a:lnTo>
                  <a:cubicBezTo>
                    <a:pt x="287" y="2918"/>
                    <a:pt x="608" y="3156"/>
                    <a:pt x="941" y="3346"/>
                  </a:cubicBezTo>
                  <a:cubicBezTo>
                    <a:pt x="1882" y="3882"/>
                    <a:pt x="2918" y="4216"/>
                    <a:pt x="3989" y="4311"/>
                  </a:cubicBezTo>
                  <a:cubicBezTo>
                    <a:pt x="4358" y="4353"/>
                    <a:pt x="4731" y="4373"/>
                    <a:pt x="5103" y="4373"/>
                  </a:cubicBezTo>
                  <a:cubicBezTo>
                    <a:pt x="5475" y="4373"/>
                    <a:pt x="5847" y="4353"/>
                    <a:pt x="6216" y="4311"/>
                  </a:cubicBezTo>
                  <a:cubicBezTo>
                    <a:pt x="7061" y="4216"/>
                    <a:pt x="7895" y="4049"/>
                    <a:pt x="8716" y="3823"/>
                  </a:cubicBezTo>
                  <a:cubicBezTo>
                    <a:pt x="10443" y="3335"/>
                    <a:pt x="12264" y="2549"/>
                    <a:pt x="14205" y="1858"/>
                  </a:cubicBezTo>
                  <a:cubicBezTo>
                    <a:pt x="16003" y="1203"/>
                    <a:pt x="17811" y="756"/>
                    <a:pt x="19485" y="756"/>
                  </a:cubicBezTo>
                  <a:cubicBezTo>
                    <a:pt x="19607" y="756"/>
                    <a:pt x="19728" y="758"/>
                    <a:pt x="19849" y="763"/>
                  </a:cubicBezTo>
                  <a:cubicBezTo>
                    <a:pt x="20694" y="810"/>
                    <a:pt x="21527" y="906"/>
                    <a:pt x="22361" y="1060"/>
                  </a:cubicBezTo>
                  <a:cubicBezTo>
                    <a:pt x="23087" y="1191"/>
                    <a:pt x="23825" y="1275"/>
                    <a:pt x="24563" y="1310"/>
                  </a:cubicBezTo>
                  <a:cubicBezTo>
                    <a:pt x="24740" y="1321"/>
                    <a:pt x="24918" y="1326"/>
                    <a:pt x="25097" y="1326"/>
                  </a:cubicBezTo>
                  <a:cubicBezTo>
                    <a:pt x="25531" y="1326"/>
                    <a:pt x="25967" y="1295"/>
                    <a:pt x="26397" y="1227"/>
                  </a:cubicBezTo>
                  <a:cubicBezTo>
                    <a:pt x="26861" y="1168"/>
                    <a:pt x="27302" y="1013"/>
                    <a:pt x="27707" y="787"/>
                  </a:cubicBezTo>
                  <a:cubicBezTo>
                    <a:pt x="27969" y="644"/>
                    <a:pt x="28195" y="465"/>
                    <a:pt x="28397" y="251"/>
                  </a:cubicBezTo>
                  <a:lnTo>
                    <a:pt x="28540" y="72"/>
                  </a:lnTo>
                  <a:cubicBezTo>
                    <a:pt x="28552" y="48"/>
                    <a:pt x="28564" y="25"/>
                    <a:pt x="28576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818;p44">
              <a:extLst>
                <a:ext uri="{FF2B5EF4-FFF2-40B4-BE49-F238E27FC236}">
                  <a16:creationId xmlns:a16="http://schemas.microsoft.com/office/drawing/2014/main" id="{4DA8B27D-40C2-4F8D-854E-5167BBD84533}"/>
                </a:ext>
              </a:extLst>
            </p:cNvPr>
            <p:cNvSpPr/>
            <p:nvPr/>
          </p:nvSpPr>
          <p:spPr>
            <a:xfrm>
              <a:off x="2274075" y="2890375"/>
              <a:ext cx="311075" cy="60075"/>
            </a:xfrm>
            <a:custGeom>
              <a:avLst/>
              <a:gdLst/>
              <a:ahLst/>
              <a:cxnLst/>
              <a:rect l="l" t="t" r="r" b="b"/>
              <a:pathLst>
                <a:path w="12443" h="2403" extrusionOk="0">
                  <a:moveTo>
                    <a:pt x="13" y="0"/>
                  </a:moveTo>
                  <a:cubicBezTo>
                    <a:pt x="1" y="12"/>
                    <a:pt x="13" y="48"/>
                    <a:pt x="36" y="143"/>
                  </a:cubicBezTo>
                  <a:cubicBezTo>
                    <a:pt x="84" y="262"/>
                    <a:pt x="156" y="381"/>
                    <a:pt x="227" y="500"/>
                  </a:cubicBezTo>
                  <a:cubicBezTo>
                    <a:pt x="525" y="905"/>
                    <a:pt x="918" y="1226"/>
                    <a:pt x="1370" y="1429"/>
                  </a:cubicBezTo>
                  <a:cubicBezTo>
                    <a:pt x="2716" y="2069"/>
                    <a:pt x="4190" y="2403"/>
                    <a:pt x="5675" y="2403"/>
                  </a:cubicBezTo>
                  <a:cubicBezTo>
                    <a:pt x="5820" y="2403"/>
                    <a:pt x="5964" y="2400"/>
                    <a:pt x="6109" y="2393"/>
                  </a:cubicBezTo>
                  <a:cubicBezTo>
                    <a:pt x="7002" y="2369"/>
                    <a:pt x="7895" y="2227"/>
                    <a:pt x="8764" y="1988"/>
                  </a:cubicBezTo>
                  <a:cubicBezTo>
                    <a:pt x="9466" y="1774"/>
                    <a:pt x="10145" y="1500"/>
                    <a:pt x="10788" y="1155"/>
                  </a:cubicBezTo>
                  <a:cubicBezTo>
                    <a:pt x="11216" y="929"/>
                    <a:pt x="11633" y="655"/>
                    <a:pt x="12026" y="357"/>
                  </a:cubicBezTo>
                  <a:cubicBezTo>
                    <a:pt x="12169" y="250"/>
                    <a:pt x="12312" y="131"/>
                    <a:pt x="12443" y="12"/>
                  </a:cubicBezTo>
                  <a:lnTo>
                    <a:pt x="12443" y="12"/>
                  </a:lnTo>
                  <a:cubicBezTo>
                    <a:pt x="12276" y="95"/>
                    <a:pt x="12121" y="203"/>
                    <a:pt x="11978" y="310"/>
                  </a:cubicBezTo>
                  <a:cubicBezTo>
                    <a:pt x="11586" y="584"/>
                    <a:pt x="11169" y="834"/>
                    <a:pt x="10728" y="1060"/>
                  </a:cubicBezTo>
                  <a:cubicBezTo>
                    <a:pt x="9300" y="1786"/>
                    <a:pt x="7716" y="2191"/>
                    <a:pt x="6109" y="2239"/>
                  </a:cubicBezTo>
                  <a:cubicBezTo>
                    <a:pt x="5979" y="2243"/>
                    <a:pt x="5849" y="2246"/>
                    <a:pt x="5719" y="2246"/>
                  </a:cubicBezTo>
                  <a:cubicBezTo>
                    <a:pt x="4242" y="2246"/>
                    <a:pt x="2776" y="1936"/>
                    <a:pt x="1430" y="1334"/>
                  </a:cubicBezTo>
                  <a:cubicBezTo>
                    <a:pt x="989" y="1131"/>
                    <a:pt x="596" y="834"/>
                    <a:pt x="287" y="464"/>
                  </a:cubicBezTo>
                  <a:cubicBezTo>
                    <a:pt x="179" y="310"/>
                    <a:pt x="84" y="167"/>
                    <a:pt x="13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819;p44">
              <a:extLst>
                <a:ext uri="{FF2B5EF4-FFF2-40B4-BE49-F238E27FC236}">
                  <a16:creationId xmlns:a16="http://schemas.microsoft.com/office/drawing/2014/main" id="{8D890EC4-3B64-4F5D-9E91-F25B42363D2D}"/>
                </a:ext>
              </a:extLst>
            </p:cNvPr>
            <p:cNvSpPr/>
            <p:nvPr/>
          </p:nvSpPr>
          <p:spPr>
            <a:xfrm>
              <a:off x="3111100" y="2920500"/>
              <a:ext cx="430125" cy="108000"/>
            </a:xfrm>
            <a:custGeom>
              <a:avLst/>
              <a:gdLst/>
              <a:ahLst/>
              <a:cxnLst/>
              <a:rect l="l" t="t" r="r" b="b"/>
              <a:pathLst>
                <a:path w="17205" h="4320" extrusionOk="0">
                  <a:moveTo>
                    <a:pt x="10795" y="1"/>
                  </a:moveTo>
                  <a:cubicBezTo>
                    <a:pt x="7345" y="1"/>
                    <a:pt x="3978" y="1137"/>
                    <a:pt x="1226" y="3236"/>
                  </a:cubicBezTo>
                  <a:cubicBezTo>
                    <a:pt x="822" y="3570"/>
                    <a:pt x="500" y="3831"/>
                    <a:pt x="310" y="4034"/>
                  </a:cubicBezTo>
                  <a:lnTo>
                    <a:pt x="83" y="4248"/>
                  </a:lnTo>
                  <a:cubicBezTo>
                    <a:pt x="24" y="4296"/>
                    <a:pt x="0" y="4320"/>
                    <a:pt x="0" y="4320"/>
                  </a:cubicBezTo>
                  <a:lnTo>
                    <a:pt x="83" y="4260"/>
                  </a:lnTo>
                  <a:lnTo>
                    <a:pt x="334" y="4046"/>
                  </a:lnTo>
                  <a:cubicBezTo>
                    <a:pt x="536" y="3867"/>
                    <a:pt x="857" y="3617"/>
                    <a:pt x="1274" y="3296"/>
                  </a:cubicBezTo>
                  <a:cubicBezTo>
                    <a:pt x="2453" y="2415"/>
                    <a:pt x="3763" y="1700"/>
                    <a:pt x="5144" y="1176"/>
                  </a:cubicBezTo>
                  <a:cubicBezTo>
                    <a:pt x="6922" y="494"/>
                    <a:pt x="8808" y="153"/>
                    <a:pt x="10709" y="153"/>
                  </a:cubicBezTo>
                  <a:cubicBezTo>
                    <a:pt x="10996" y="153"/>
                    <a:pt x="11285" y="161"/>
                    <a:pt x="11573" y="176"/>
                  </a:cubicBezTo>
                  <a:cubicBezTo>
                    <a:pt x="12871" y="236"/>
                    <a:pt x="14157" y="498"/>
                    <a:pt x="15371" y="950"/>
                  </a:cubicBezTo>
                  <a:cubicBezTo>
                    <a:pt x="15681" y="1069"/>
                    <a:pt x="15978" y="1212"/>
                    <a:pt x="16264" y="1391"/>
                  </a:cubicBezTo>
                  <a:cubicBezTo>
                    <a:pt x="16550" y="1557"/>
                    <a:pt x="16776" y="1807"/>
                    <a:pt x="16907" y="2117"/>
                  </a:cubicBezTo>
                  <a:cubicBezTo>
                    <a:pt x="17026" y="2427"/>
                    <a:pt x="16967" y="2772"/>
                    <a:pt x="16752" y="3022"/>
                  </a:cubicBezTo>
                  <a:cubicBezTo>
                    <a:pt x="16526" y="3284"/>
                    <a:pt x="16252" y="3498"/>
                    <a:pt x="15931" y="3617"/>
                  </a:cubicBezTo>
                  <a:cubicBezTo>
                    <a:pt x="15716" y="3712"/>
                    <a:pt x="15502" y="3784"/>
                    <a:pt x="15288" y="3831"/>
                  </a:cubicBezTo>
                  <a:cubicBezTo>
                    <a:pt x="15085" y="3879"/>
                    <a:pt x="14859" y="3927"/>
                    <a:pt x="14645" y="3962"/>
                  </a:cubicBezTo>
                  <a:cubicBezTo>
                    <a:pt x="14204" y="4034"/>
                    <a:pt x="13764" y="4082"/>
                    <a:pt x="13323" y="4093"/>
                  </a:cubicBezTo>
                  <a:cubicBezTo>
                    <a:pt x="13252" y="4094"/>
                    <a:pt x="13180" y="4095"/>
                    <a:pt x="13109" y="4095"/>
                  </a:cubicBezTo>
                  <a:cubicBezTo>
                    <a:pt x="12323" y="4095"/>
                    <a:pt x="11537" y="4035"/>
                    <a:pt x="10751" y="3915"/>
                  </a:cubicBezTo>
                  <a:cubicBezTo>
                    <a:pt x="9918" y="3796"/>
                    <a:pt x="9120" y="3629"/>
                    <a:pt x="8335" y="3450"/>
                  </a:cubicBezTo>
                  <a:lnTo>
                    <a:pt x="7763" y="3320"/>
                  </a:lnTo>
                  <a:cubicBezTo>
                    <a:pt x="7573" y="3284"/>
                    <a:pt x="7394" y="3224"/>
                    <a:pt x="7227" y="3129"/>
                  </a:cubicBezTo>
                  <a:cubicBezTo>
                    <a:pt x="7084" y="3069"/>
                    <a:pt x="6977" y="2915"/>
                    <a:pt x="6977" y="2748"/>
                  </a:cubicBezTo>
                  <a:cubicBezTo>
                    <a:pt x="7025" y="2581"/>
                    <a:pt x="7132" y="2450"/>
                    <a:pt x="7275" y="2367"/>
                  </a:cubicBezTo>
                  <a:cubicBezTo>
                    <a:pt x="8242" y="1698"/>
                    <a:pt x="9388" y="1340"/>
                    <a:pt x="10558" y="1340"/>
                  </a:cubicBezTo>
                  <a:cubicBezTo>
                    <a:pt x="10741" y="1340"/>
                    <a:pt x="10925" y="1349"/>
                    <a:pt x="11109" y="1367"/>
                  </a:cubicBezTo>
                  <a:cubicBezTo>
                    <a:pt x="12153" y="1460"/>
                    <a:pt x="13153" y="1847"/>
                    <a:pt x="13996" y="2473"/>
                  </a:cubicBezTo>
                  <a:lnTo>
                    <a:pt x="13996" y="2473"/>
                  </a:lnTo>
                  <a:cubicBezTo>
                    <a:pt x="13477" y="2740"/>
                    <a:pt x="12901" y="2876"/>
                    <a:pt x="12322" y="2876"/>
                  </a:cubicBezTo>
                  <a:cubicBezTo>
                    <a:pt x="12107" y="2876"/>
                    <a:pt x="11893" y="2857"/>
                    <a:pt x="11680" y="2819"/>
                  </a:cubicBezTo>
                  <a:cubicBezTo>
                    <a:pt x="11466" y="2772"/>
                    <a:pt x="11263" y="2724"/>
                    <a:pt x="11061" y="2641"/>
                  </a:cubicBezTo>
                  <a:lnTo>
                    <a:pt x="10847" y="2569"/>
                  </a:lnTo>
                  <a:lnTo>
                    <a:pt x="10847" y="2569"/>
                  </a:lnTo>
                  <a:cubicBezTo>
                    <a:pt x="11109" y="2712"/>
                    <a:pt x="11394" y="2819"/>
                    <a:pt x="11692" y="2867"/>
                  </a:cubicBezTo>
                  <a:cubicBezTo>
                    <a:pt x="11935" y="2916"/>
                    <a:pt x="12180" y="2941"/>
                    <a:pt x="12426" y="2941"/>
                  </a:cubicBezTo>
                  <a:cubicBezTo>
                    <a:pt x="13011" y="2941"/>
                    <a:pt x="13592" y="2802"/>
                    <a:pt x="14121" y="2534"/>
                  </a:cubicBezTo>
                  <a:lnTo>
                    <a:pt x="14180" y="2498"/>
                  </a:lnTo>
                  <a:lnTo>
                    <a:pt x="14121" y="2450"/>
                  </a:lnTo>
                  <a:cubicBezTo>
                    <a:pt x="13264" y="1772"/>
                    <a:pt x="12216" y="1355"/>
                    <a:pt x="11132" y="1260"/>
                  </a:cubicBezTo>
                  <a:cubicBezTo>
                    <a:pt x="10920" y="1236"/>
                    <a:pt x="10707" y="1224"/>
                    <a:pt x="10495" y="1224"/>
                  </a:cubicBezTo>
                  <a:cubicBezTo>
                    <a:pt x="9319" y="1224"/>
                    <a:pt x="8170" y="1584"/>
                    <a:pt x="7192" y="2260"/>
                  </a:cubicBezTo>
                  <a:cubicBezTo>
                    <a:pt x="7013" y="2355"/>
                    <a:pt x="6882" y="2534"/>
                    <a:pt x="6834" y="2748"/>
                  </a:cubicBezTo>
                  <a:cubicBezTo>
                    <a:pt x="6822" y="2855"/>
                    <a:pt x="6858" y="2974"/>
                    <a:pt x="6930" y="3069"/>
                  </a:cubicBezTo>
                  <a:cubicBezTo>
                    <a:pt x="6989" y="3153"/>
                    <a:pt x="7072" y="3224"/>
                    <a:pt x="7156" y="3272"/>
                  </a:cubicBezTo>
                  <a:cubicBezTo>
                    <a:pt x="7334" y="3367"/>
                    <a:pt x="7537" y="3439"/>
                    <a:pt x="7739" y="3474"/>
                  </a:cubicBezTo>
                  <a:lnTo>
                    <a:pt x="8311" y="3605"/>
                  </a:lnTo>
                  <a:cubicBezTo>
                    <a:pt x="9085" y="3784"/>
                    <a:pt x="9894" y="3962"/>
                    <a:pt x="10728" y="4082"/>
                  </a:cubicBezTo>
                  <a:cubicBezTo>
                    <a:pt x="11514" y="4213"/>
                    <a:pt x="12310" y="4273"/>
                    <a:pt x="13107" y="4273"/>
                  </a:cubicBezTo>
                  <a:cubicBezTo>
                    <a:pt x="13179" y="4273"/>
                    <a:pt x="13251" y="4273"/>
                    <a:pt x="13323" y="4272"/>
                  </a:cubicBezTo>
                  <a:cubicBezTo>
                    <a:pt x="13776" y="4260"/>
                    <a:pt x="14228" y="4212"/>
                    <a:pt x="14669" y="4141"/>
                  </a:cubicBezTo>
                  <a:cubicBezTo>
                    <a:pt x="14895" y="4105"/>
                    <a:pt x="15109" y="4058"/>
                    <a:pt x="15335" y="3998"/>
                  </a:cubicBezTo>
                  <a:cubicBezTo>
                    <a:pt x="15562" y="3951"/>
                    <a:pt x="15788" y="3879"/>
                    <a:pt x="16002" y="3784"/>
                  </a:cubicBezTo>
                  <a:cubicBezTo>
                    <a:pt x="16347" y="3641"/>
                    <a:pt x="16645" y="3427"/>
                    <a:pt x="16883" y="3141"/>
                  </a:cubicBezTo>
                  <a:cubicBezTo>
                    <a:pt x="17133" y="2843"/>
                    <a:pt x="17205" y="2438"/>
                    <a:pt x="17074" y="2069"/>
                  </a:cubicBezTo>
                  <a:cubicBezTo>
                    <a:pt x="16919" y="1736"/>
                    <a:pt x="16669" y="1450"/>
                    <a:pt x="16359" y="1272"/>
                  </a:cubicBezTo>
                  <a:cubicBezTo>
                    <a:pt x="16062" y="1081"/>
                    <a:pt x="15752" y="926"/>
                    <a:pt x="15419" y="807"/>
                  </a:cubicBezTo>
                  <a:cubicBezTo>
                    <a:pt x="14192" y="355"/>
                    <a:pt x="12907" y="81"/>
                    <a:pt x="11597" y="21"/>
                  </a:cubicBezTo>
                  <a:cubicBezTo>
                    <a:pt x="11329" y="8"/>
                    <a:pt x="11062" y="1"/>
                    <a:pt x="10795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820;p44">
              <a:extLst>
                <a:ext uri="{FF2B5EF4-FFF2-40B4-BE49-F238E27FC236}">
                  <a16:creationId xmlns:a16="http://schemas.microsoft.com/office/drawing/2014/main" id="{8A496A0C-6884-4830-A77D-F2D6BF080319}"/>
                </a:ext>
              </a:extLst>
            </p:cNvPr>
            <p:cNvSpPr/>
            <p:nvPr/>
          </p:nvSpPr>
          <p:spPr>
            <a:xfrm>
              <a:off x="3701650" y="2892150"/>
              <a:ext cx="124150" cy="141525"/>
            </a:xfrm>
            <a:custGeom>
              <a:avLst/>
              <a:gdLst/>
              <a:ahLst/>
              <a:cxnLst/>
              <a:rect l="l" t="t" r="r" b="b"/>
              <a:pathLst>
                <a:path w="4966" h="5661" extrusionOk="0">
                  <a:moveTo>
                    <a:pt x="4715" y="1"/>
                  </a:moveTo>
                  <a:lnTo>
                    <a:pt x="4715" y="1"/>
                  </a:lnTo>
                  <a:cubicBezTo>
                    <a:pt x="4822" y="382"/>
                    <a:pt x="4858" y="786"/>
                    <a:pt x="4822" y="1179"/>
                  </a:cubicBezTo>
                  <a:cubicBezTo>
                    <a:pt x="4655" y="2132"/>
                    <a:pt x="4191" y="3001"/>
                    <a:pt x="3489" y="3668"/>
                  </a:cubicBezTo>
                  <a:cubicBezTo>
                    <a:pt x="3131" y="4061"/>
                    <a:pt x="2727" y="4406"/>
                    <a:pt x="2298" y="4715"/>
                  </a:cubicBezTo>
                  <a:cubicBezTo>
                    <a:pt x="1929" y="4954"/>
                    <a:pt x="1548" y="5144"/>
                    <a:pt x="1143" y="5299"/>
                  </a:cubicBezTo>
                  <a:cubicBezTo>
                    <a:pt x="453" y="5561"/>
                    <a:pt x="0" y="5632"/>
                    <a:pt x="0" y="5656"/>
                  </a:cubicBezTo>
                  <a:cubicBezTo>
                    <a:pt x="29" y="5659"/>
                    <a:pt x="58" y="5661"/>
                    <a:pt x="86" y="5661"/>
                  </a:cubicBezTo>
                  <a:cubicBezTo>
                    <a:pt x="165" y="5661"/>
                    <a:pt x="243" y="5650"/>
                    <a:pt x="322" y="5632"/>
                  </a:cubicBezTo>
                  <a:cubicBezTo>
                    <a:pt x="607" y="5585"/>
                    <a:pt x="905" y="5513"/>
                    <a:pt x="1179" y="5418"/>
                  </a:cubicBezTo>
                  <a:cubicBezTo>
                    <a:pt x="1607" y="5275"/>
                    <a:pt x="2000" y="5073"/>
                    <a:pt x="2369" y="4835"/>
                  </a:cubicBezTo>
                  <a:cubicBezTo>
                    <a:pt x="2834" y="4537"/>
                    <a:pt x="3239" y="4192"/>
                    <a:pt x="3608" y="3787"/>
                  </a:cubicBezTo>
                  <a:cubicBezTo>
                    <a:pt x="4334" y="3096"/>
                    <a:pt x="4798" y="2179"/>
                    <a:pt x="4929" y="1191"/>
                  </a:cubicBezTo>
                  <a:cubicBezTo>
                    <a:pt x="4965" y="894"/>
                    <a:pt x="4929" y="584"/>
                    <a:pt x="4846" y="298"/>
                  </a:cubicBezTo>
                  <a:cubicBezTo>
                    <a:pt x="4822" y="191"/>
                    <a:pt x="4775" y="96"/>
                    <a:pt x="4715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821;p44">
              <a:extLst>
                <a:ext uri="{FF2B5EF4-FFF2-40B4-BE49-F238E27FC236}">
                  <a16:creationId xmlns:a16="http://schemas.microsoft.com/office/drawing/2014/main" id="{32BB8E15-BEA2-4322-80FD-79C293F335ED}"/>
                </a:ext>
              </a:extLst>
            </p:cNvPr>
            <p:cNvSpPr/>
            <p:nvPr/>
          </p:nvSpPr>
          <p:spPr>
            <a:xfrm>
              <a:off x="3934400" y="2928750"/>
              <a:ext cx="495025" cy="104825"/>
            </a:xfrm>
            <a:custGeom>
              <a:avLst/>
              <a:gdLst/>
              <a:ahLst/>
              <a:cxnLst/>
              <a:rect l="l" t="t" r="r" b="b"/>
              <a:pathLst>
                <a:path w="19801" h="4193" extrusionOk="0">
                  <a:moveTo>
                    <a:pt x="7587" y="1"/>
                  </a:moveTo>
                  <a:cubicBezTo>
                    <a:pt x="6888" y="1"/>
                    <a:pt x="6188" y="105"/>
                    <a:pt x="5513" y="311"/>
                  </a:cubicBezTo>
                  <a:cubicBezTo>
                    <a:pt x="4370" y="668"/>
                    <a:pt x="3311" y="1215"/>
                    <a:pt x="2358" y="1942"/>
                  </a:cubicBezTo>
                  <a:cubicBezTo>
                    <a:pt x="1727" y="2430"/>
                    <a:pt x="1132" y="2954"/>
                    <a:pt x="584" y="3537"/>
                  </a:cubicBezTo>
                  <a:cubicBezTo>
                    <a:pt x="382" y="3740"/>
                    <a:pt x="239" y="3906"/>
                    <a:pt x="144" y="4013"/>
                  </a:cubicBezTo>
                  <a:cubicBezTo>
                    <a:pt x="84" y="4061"/>
                    <a:pt x="37" y="4121"/>
                    <a:pt x="1" y="4192"/>
                  </a:cubicBezTo>
                  <a:cubicBezTo>
                    <a:pt x="60" y="4144"/>
                    <a:pt x="120" y="4097"/>
                    <a:pt x="168" y="4037"/>
                  </a:cubicBezTo>
                  <a:lnTo>
                    <a:pt x="632" y="3585"/>
                  </a:lnTo>
                  <a:cubicBezTo>
                    <a:pt x="1191" y="3025"/>
                    <a:pt x="1799" y="2513"/>
                    <a:pt x="2430" y="2037"/>
                  </a:cubicBezTo>
                  <a:cubicBezTo>
                    <a:pt x="3370" y="1335"/>
                    <a:pt x="4430" y="799"/>
                    <a:pt x="5549" y="453"/>
                  </a:cubicBezTo>
                  <a:cubicBezTo>
                    <a:pt x="6201" y="262"/>
                    <a:pt x="6875" y="167"/>
                    <a:pt x="7547" y="167"/>
                  </a:cubicBezTo>
                  <a:cubicBezTo>
                    <a:pt x="8298" y="167"/>
                    <a:pt x="9048" y="286"/>
                    <a:pt x="9764" y="525"/>
                  </a:cubicBezTo>
                  <a:cubicBezTo>
                    <a:pt x="10455" y="787"/>
                    <a:pt x="11097" y="1168"/>
                    <a:pt x="11657" y="1644"/>
                  </a:cubicBezTo>
                  <a:cubicBezTo>
                    <a:pt x="12229" y="2097"/>
                    <a:pt x="12860" y="2513"/>
                    <a:pt x="13550" y="2573"/>
                  </a:cubicBezTo>
                  <a:cubicBezTo>
                    <a:pt x="13672" y="2580"/>
                    <a:pt x="13794" y="2583"/>
                    <a:pt x="13915" y="2583"/>
                  </a:cubicBezTo>
                  <a:cubicBezTo>
                    <a:pt x="14432" y="2583"/>
                    <a:pt x="14942" y="2522"/>
                    <a:pt x="15443" y="2406"/>
                  </a:cubicBezTo>
                  <a:cubicBezTo>
                    <a:pt x="15751" y="2338"/>
                    <a:pt x="16062" y="2305"/>
                    <a:pt x="16371" y="2305"/>
                  </a:cubicBezTo>
                  <a:cubicBezTo>
                    <a:pt x="16600" y="2305"/>
                    <a:pt x="16827" y="2323"/>
                    <a:pt x="17051" y="2358"/>
                  </a:cubicBezTo>
                  <a:cubicBezTo>
                    <a:pt x="17836" y="2478"/>
                    <a:pt x="18575" y="2811"/>
                    <a:pt x="19182" y="3323"/>
                  </a:cubicBezTo>
                  <a:cubicBezTo>
                    <a:pt x="19396" y="3513"/>
                    <a:pt x="19610" y="3716"/>
                    <a:pt x="19801" y="3930"/>
                  </a:cubicBezTo>
                  <a:cubicBezTo>
                    <a:pt x="19646" y="3680"/>
                    <a:pt x="19456" y="3454"/>
                    <a:pt x="19218" y="3263"/>
                  </a:cubicBezTo>
                  <a:cubicBezTo>
                    <a:pt x="18610" y="2728"/>
                    <a:pt x="17872" y="2370"/>
                    <a:pt x="17074" y="2239"/>
                  </a:cubicBezTo>
                  <a:cubicBezTo>
                    <a:pt x="16825" y="2196"/>
                    <a:pt x="16572" y="2175"/>
                    <a:pt x="16320" y="2175"/>
                  </a:cubicBezTo>
                  <a:cubicBezTo>
                    <a:pt x="16019" y="2175"/>
                    <a:pt x="15717" y="2205"/>
                    <a:pt x="15419" y="2263"/>
                  </a:cubicBezTo>
                  <a:cubicBezTo>
                    <a:pt x="14929" y="2369"/>
                    <a:pt x="14423" y="2428"/>
                    <a:pt x="13920" y="2428"/>
                  </a:cubicBezTo>
                  <a:cubicBezTo>
                    <a:pt x="13800" y="2428"/>
                    <a:pt x="13681" y="2425"/>
                    <a:pt x="13562" y="2418"/>
                  </a:cubicBezTo>
                  <a:cubicBezTo>
                    <a:pt x="12907" y="2358"/>
                    <a:pt x="12324" y="1954"/>
                    <a:pt x="11752" y="1513"/>
                  </a:cubicBezTo>
                  <a:cubicBezTo>
                    <a:pt x="11181" y="1025"/>
                    <a:pt x="10526" y="632"/>
                    <a:pt x="9823" y="370"/>
                  </a:cubicBezTo>
                  <a:cubicBezTo>
                    <a:pt x="9099" y="123"/>
                    <a:pt x="8343" y="1"/>
                    <a:pt x="7587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822;p44">
              <a:extLst>
                <a:ext uri="{FF2B5EF4-FFF2-40B4-BE49-F238E27FC236}">
                  <a16:creationId xmlns:a16="http://schemas.microsoft.com/office/drawing/2014/main" id="{8C6ACF36-3DFC-43AC-8033-9B4AB713E8DB}"/>
                </a:ext>
              </a:extLst>
            </p:cNvPr>
            <p:cNvSpPr/>
            <p:nvPr/>
          </p:nvSpPr>
          <p:spPr>
            <a:xfrm>
              <a:off x="4437750" y="2887675"/>
              <a:ext cx="536400" cy="136375"/>
            </a:xfrm>
            <a:custGeom>
              <a:avLst/>
              <a:gdLst/>
              <a:ahLst/>
              <a:cxnLst/>
              <a:rect l="l" t="t" r="r" b="b"/>
              <a:pathLst>
                <a:path w="21456" h="5455" extrusionOk="0">
                  <a:moveTo>
                    <a:pt x="21455" y="1"/>
                  </a:moveTo>
                  <a:lnTo>
                    <a:pt x="21455" y="1"/>
                  </a:lnTo>
                  <a:cubicBezTo>
                    <a:pt x="21396" y="61"/>
                    <a:pt x="21336" y="132"/>
                    <a:pt x="21289" y="203"/>
                  </a:cubicBezTo>
                  <a:cubicBezTo>
                    <a:pt x="21170" y="322"/>
                    <a:pt x="21027" y="525"/>
                    <a:pt x="20801" y="739"/>
                  </a:cubicBezTo>
                  <a:cubicBezTo>
                    <a:pt x="20193" y="1370"/>
                    <a:pt x="19515" y="1942"/>
                    <a:pt x="18800" y="2454"/>
                  </a:cubicBezTo>
                  <a:cubicBezTo>
                    <a:pt x="17729" y="3204"/>
                    <a:pt x="16574" y="3835"/>
                    <a:pt x="15359" y="4311"/>
                  </a:cubicBezTo>
                  <a:cubicBezTo>
                    <a:pt x="14657" y="4597"/>
                    <a:pt x="13919" y="4835"/>
                    <a:pt x="13169" y="5002"/>
                  </a:cubicBezTo>
                  <a:cubicBezTo>
                    <a:pt x="12359" y="5192"/>
                    <a:pt x="11537" y="5311"/>
                    <a:pt x="10716" y="5323"/>
                  </a:cubicBezTo>
                  <a:cubicBezTo>
                    <a:pt x="9120" y="5311"/>
                    <a:pt x="7537" y="4978"/>
                    <a:pt x="6061" y="4359"/>
                  </a:cubicBezTo>
                  <a:cubicBezTo>
                    <a:pt x="4858" y="3871"/>
                    <a:pt x="3715" y="3228"/>
                    <a:pt x="2655" y="2466"/>
                  </a:cubicBezTo>
                  <a:cubicBezTo>
                    <a:pt x="1941" y="1954"/>
                    <a:pt x="1274" y="1370"/>
                    <a:pt x="655" y="739"/>
                  </a:cubicBezTo>
                  <a:cubicBezTo>
                    <a:pt x="441" y="525"/>
                    <a:pt x="286" y="322"/>
                    <a:pt x="179" y="203"/>
                  </a:cubicBezTo>
                  <a:cubicBezTo>
                    <a:pt x="119" y="144"/>
                    <a:pt x="60" y="84"/>
                    <a:pt x="0" y="25"/>
                  </a:cubicBezTo>
                  <a:lnTo>
                    <a:pt x="0" y="25"/>
                  </a:lnTo>
                  <a:cubicBezTo>
                    <a:pt x="48" y="96"/>
                    <a:pt x="96" y="168"/>
                    <a:pt x="143" y="227"/>
                  </a:cubicBezTo>
                  <a:cubicBezTo>
                    <a:pt x="250" y="358"/>
                    <a:pt x="393" y="561"/>
                    <a:pt x="608" y="775"/>
                  </a:cubicBezTo>
                  <a:cubicBezTo>
                    <a:pt x="1215" y="1442"/>
                    <a:pt x="1870" y="2037"/>
                    <a:pt x="2584" y="2561"/>
                  </a:cubicBezTo>
                  <a:cubicBezTo>
                    <a:pt x="3644" y="3347"/>
                    <a:pt x="4787" y="3990"/>
                    <a:pt x="6001" y="4490"/>
                  </a:cubicBezTo>
                  <a:cubicBezTo>
                    <a:pt x="7501" y="5121"/>
                    <a:pt x="9097" y="5442"/>
                    <a:pt x="10716" y="5454"/>
                  </a:cubicBezTo>
                  <a:cubicBezTo>
                    <a:pt x="11561" y="5430"/>
                    <a:pt x="12383" y="5323"/>
                    <a:pt x="13204" y="5133"/>
                  </a:cubicBezTo>
                  <a:cubicBezTo>
                    <a:pt x="13954" y="4954"/>
                    <a:pt x="14705" y="4716"/>
                    <a:pt x="15419" y="4418"/>
                  </a:cubicBezTo>
                  <a:cubicBezTo>
                    <a:pt x="16645" y="3930"/>
                    <a:pt x="17800" y="3287"/>
                    <a:pt x="18860" y="2513"/>
                  </a:cubicBezTo>
                  <a:cubicBezTo>
                    <a:pt x="19586" y="2001"/>
                    <a:pt x="20253" y="1406"/>
                    <a:pt x="20848" y="751"/>
                  </a:cubicBezTo>
                  <a:cubicBezTo>
                    <a:pt x="21015" y="572"/>
                    <a:pt x="21170" y="394"/>
                    <a:pt x="21312" y="203"/>
                  </a:cubicBezTo>
                  <a:cubicBezTo>
                    <a:pt x="21372" y="132"/>
                    <a:pt x="21420" y="72"/>
                    <a:pt x="21455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823;p44">
              <a:extLst>
                <a:ext uri="{FF2B5EF4-FFF2-40B4-BE49-F238E27FC236}">
                  <a16:creationId xmlns:a16="http://schemas.microsoft.com/office/drawing/2014/main" id="{A613EBA4-B85A-4C5C-B71F-3F6065D22DBE}"/>
                </a:ext>
              </a:extLst>
            </p:cNvPr>
            <p:cNvSpPr/>
            <p:nvPr/>
          </p:nvSpPr>
          <p:spPr>
            <a:xfrm>
              <a:off x="4557100" y="2886200"/>
              <a:ext cx="339350" cy="61350"/>
            </a:xfrm>
            <a:custGeom>
              <a:avLst/>
              <a:gdLst/>
              <a:ahLst/>
              <a:cxnLst/>
              <a:rect l="l" t="t" r="r" b="b"/>
              <a:pathLst>
                <a:path w="13574" h="2454" extrusionOk="0">
                  <a:moveTo>
                    <a:pt x="13574" y="0"/>
                  </a:moveTo>
                  <a:lnTo>
                    <a:pt x="13574" y="0"/>
                  </a:lnTo>
                  <a:cubicBezTo>
                    <a:pt x="13395" y="72"/>
                    <a:pt x="13229" y="167"/>
                    <a:pt x="13074" y="274"/>
                  </a:cubicBezTo>
                  <a:cubicBezTo>
                    <a:pt x="12752" y="465"/>
                    <a:pt x="12288" y="715"/>
                    <a:pt x="11693" y="989"/>
                  </a:cubicBezTo>
                  <a:cubicBezTo>
                    <a:pt x="11002" y="1322"/>
                    <a:pt x="10288" y="1608"/>
                    <a:pt x="9550" y="1834"/>
                  </a:cubicBezTo>
                  <a:cubicBezTo>
                    <a:pt x="8657" y="2120"/>
                    <a:pt x="7728" y="2275"/>
                    <a:pt x="6787" y="2286"/>
                  </a:cubicBezTo>
                  <a:cubicBezTo>
                    <a:pt x="5073" y="2251"/>
                    <a:pt x="3394" y="1834"/>
                    <a:pt x="1858" y="1096"/>
                  </a:cubicBezTo>
                  <a:cubicBezTo>
                    <a:pt x="1394" y="870"/>
                    <a:pt x="929" y="620"/>
                    <a:pt x="489" y="346"/>
                  </a:cubicBezTo>
                  <a:cubicBezTo>
                    <a:pt x="334" y="239"/>
                    <a:pt x="167" y="143"/>
                    <a:pt x="1" y="60"/>
                  </a:cubicBezTo>
                  <a:lnTo>
                    <a:pt x="1" y="60"/>
                  </a:lnTo>
                  <a:cubicBezTo>
                    <a:pt x="36" y="96"/>
                    <a:pt x="72" y="120"/>
                    <a:pt x="120" y="155"/>
                  </a:cubicBezTo>
                  <a:cubicBezTo>
                    <a:pt x="191" y="215"/>
                    <a:pt x="298" y="298"/>
                    <a:pt x="453" y="405"/>
                  </a:cubicBezTo>
                  <a:cubicBezTo>
                    <a:pt x="882" y="703"/>
                    <a:pt x="1334" y="965"/>
                    <a:pt x="1810" y="1191"/>
                  </a:cubicBezTo>
                  <a:cubicBezTo>
                    <a:pt x="3346" y="1989"/>
                    <a:pt x="5049" y="2417"/>
                    <a:pt x="6787" y="2453"/>
                  </a:cubicBezTo>
                  <a:cubicBezTo>
                    <a:pt x="7740" y="2441"/>
                    <a:pt x="8692" y="2275"/>
                    <a:pt x="9597" y="1977"/>
                  </a:cubicBezTo>
                  <a:cubicBezTo>
                    <a:pt x="10335" y="1739"/>
                    <a:pt x="11050" y="1453"/>
                    <a:pt x="11740" y="1096"/>
                  </a:cubicBezTo>
                  <a:cubicBezTo>
                    <a:pt x="12217" y="870"/>
                    <a:pt x="12669" y="608"/>
                    <a:pt x="13109" y="334"/>
                  </a:cubicBezTo>
                  <a:cubicBezTo>
                    <a:pt x="13264" y="227"/>
                    <a:pt x="13383" y="143"/>
                    <a:pt x="13455" y="96"/>
                  </a:cubicBezTo>
                  <a:cubicBezTo>
                    <a:pt x="13538" y="36"/>
                    <a:pt x="13574" y="0"/>
                    <a:pt x="13574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824;p44">
              <a:extLst>
                <a:ext uri="{FF2B5EF4-FFF2-40B4-BE49-F238E27FC236}">
                  <a16:creationId xmlns:a16="http://schemas.microsoft.com/office/drawing/2014/main" id="{AB2F6EEC-EC31-44BA-A32F-8501289DF2E6}"/>
                </a:ext>
              </a:extLst>
            </p:cNvPr>
            <p:cNvSpPr/>
            <p:nvPr/>
          </p:nvSpPr>
          <p:spPr>
            <a:xfrm>
              <a:off x="4897625" y="2897875"/>
              <a:ext cx="344125" cy="137475"/>
            </a:xfrm>
            <a:custGeom>
              <a:avLst/>
              <a:gdLst/>
              <a:ahLst/>
              <a:cxnLst/>
              <a:rect l="l" t="t" r="r" b="b"/>
              <a:pathLst>
                <a:path w="13765" h="5499" extrusionOk="0">
                  <a:moveTo>
                    <a:pt x="11984" y="1"/>
                  </a:moveTo>
                  <a:cubicBezTo>
                    <a:pt x="11826" y="1"/>
                    <a:pt x="11669" y="4"/>
                    <a:pt x="11514" y="10"/>
                  </a:cubicBezTo>
                  <a:lnTo>
                    <a:pt x="10966" y="34"/>
                  </a:lnTo>
                  <a:lnTo>
                    <a:pt x="10383" y="93"/>
                  </a:lnTo>
                  <a:cubicBezTo>
                    <a:pt x="9978" y="117"/>
                    <a:pt x="9549" y="212"/>
                    <a:pt x="9097" y="284"/>
                  </a:cubicBezTo>
                  <a:cubicBezTo>
                    <a:pt x="8109" y="486"/>
                    <a:pt x="7156" y="772"/>
                    <a:pt x="6227" y="1129"/>
                  </a:cubicBezTo>
                  <a:cubicBezTo>
                    <a:pt x="5299" y="1498"/>
                    <a:pt x="4394" y="1939"/>
                    <a:pt x="3537" y="2450"/>
                  </a:cubicBezTo>
                  <a:cubicBezTo>
                    <a:pt x="3156" y="2712"/>
                    <a:pt x="2787" y="2939"/>
                    <a:pt x="2465" y="3189"/>
                  </a:cubicBezTo>
                  <a:cubicBezTo>
                    <a:pt x="2310" y="3308"/>
                    <a:pt x="2132" y="3427"/>
                    <a:pt x="1989" y="3546"/>
                  </a:cubicBezTo>
                  <a:lnTo>
                    <a:pt x="1572" y="3891"/>
                  </a:lnTo>
                  <a:cubicBezTo>
                    <a:pt x="1298" y="4117"/>
                    <a:pt x="1072" y="4344"/>
                    <a:pt x="870" y="4534"/>
                  </a:cubicBezTo>
                  <a:lnTo>
                    <a:pt x="596" y="4808"/>
                  </a:lnTo>
                  <a:lnTo>
                    <a:pt x="381" y="5046"/>
                  </a:lnTo>
                  <a:lnTo>
                    <a:pt x="96" y="5368"/>
                  </a:lnTo>
                  <a:cubicBezTo>
                    <a:pt x="24" y="5451"/>
                    <a:pt x="0" y="5498"/>
                    <a:pt x="0" y="5498"/>
                  </a:cubicBezTo>
                  <a:cubicBezTo>
                    <a:pt x="36" y="5463"/>
                    <a:pt x="84" y="5427"/>
                    <a:pt x="120" y="5391"/>
                  </a:cubicBezTo>
                  <a:lnTo>
                    <a:pt x="441" y="5070"/>
                  </a:lnTo>
                  <a:lnTo>
                    <a:pt x="655" y="4844"/>
                  </a:lnTo>
                  <a:lnTo>
                    <a:pt x="941" y="4582"/>
                  </a:lnTo>
                  <a:cubicBezTo>
                    <a:pt x="1143" y="4403"/>
                    <a:pt x="1370" y="4177"/>
                    <a:pt x="1644" y="3974"/>
                  </a:cubicBezTo>
                  <a:lnTo>
                    <a:pt x="2048" y="3605"/>
                  </a:lnTo>
                  <a:lnTo>
                    <a:pt x="2536" y="3260"/>
                  </a:lnTo>
                  <a:cubicBezTo>
                    <a:pt x="2858" y="3022"/>
                    <a:pt x="3227" y="2808"/>
                    <a:pt x="3608" y="2558"/>
                  </a:cubicBezTo>
                  <a:cubicBezTo>
                    <a:pt x="4465" y="2058"/>
                    <a:pt x="5358" y="1617"/>
                    <a:pt x="6275" y="1248"/>
                  </a:cubicBezTo>
                  <a:cubicBezTo>
                    <a:pt x="7192" y="891"/>
                    <a:pt x="8144" y="605"/>
                    <a:pt x="9121" y="403"/>
                  </a:cubicBezTo>
                  <a:cubicBezTo>
                    <a:pt x="9573" y="319"/>
                    <a:pt x="10002" y="224"/>
                    <a:pt x="10407" y="188"/>
                  </a:cubicBezTo>
                  <a:lnTo>
                    <a:pt x="10978" y="129"/>
                  </a:lnTo>
                  <a:lnTo>
                    <a:pt x="11526" y="93"/>
                  </a:lnTo>
                  <a:lnTo>
                    <a:pt x="12835" y="93"/>
                  </a:lnTo>
                  <a:lnTo>
                    <a:pt x="13157" y="117"/>
                  </a:lnTo>
                  <a:lnTo>
                    <a:pt x="13609" y="141"/>
                  </a:lnTo>
                  <a:lnTo>
                    <a:pt x="13764" y="141"/>
                  </a:lnTo>
                  <a:cubicBezTo>
                    <a:pt x="13730" y="132"/>
                    <a:pt x="13691" y="124"/>
                    <a:pt x="13649" y="124"/>
                  </a:cubicBezTo>
                  <a:cubicBezTo>
                    <a:pt x="13632" y="124"/>
                    <a:pt x="13615" y="125"/>
                    <a:pt x="13597" y="129"/>
                  </a:cubicBezTo>
                  <a:lnTo>
                    <a:pt x="13157" y="69"/>
                  </a:lnTo>
                  <a:lnTo>
                    <a:pt x="12835" y="34"/>
                  </a:lnTo>
                  <a:lnTo>
                    <a:pt x="12454" y="10"/>
                  </a:lnTo>
                  <a:cubicBezTo>
                    <a:pt x="12300" y="4"/>
                    <a:pt x="12142" y="1"/>
                    <a:pt x="11984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825;p44">
              <a:extLst>
                <a:ext uri="{FF2B5EF4-FFF2-40B4-BE49-F238E27FC236}">
                  <a16:creationId xmlns:a16="http://schemas.microsoft.com/office/drawing/2014/main" id="{FDC4AA8C-7CAD-4614-9114-21F4A3A90D9E}"/>
                </a:ext>
              </a:extLst>
            </p:cNvPr>
            <p:cNvSpPr/>
            <p:nvPr/>
          </p:nvSpPr>
          <p:spPr>
            <a:xfrm>
              <a:off x="5186650" y="2872200"/>
              <a:ext cx="200650" cy="159875"/>
            </a:xfrm>
            <a:custGeom>
              <a:avLst/>
              <a:gdLst/>
              <a:ahLst/>
              <a:cxnLst/>
              <a:rect l="l" t="t" r="r" b="b"/>
              <a:pathLst>
                <a:path w="8026" h="6395" extrusionOk="0">
                  <a:moveTo>
                    <a:pt x="8025" y="1"/>
                  </a:moveTo>
                  <a:cubicBezTo>
                    <a:pt x="7739" y="1823"/>
                    <a:pt x="6656" y="3430"/>
                    <a:pt x="5061" y="4359"/>
                  </a:cubicBezTo>
                  <a:cubicBezTo>
                    <a:pt x="3953" y="5025"/>
                    <a:pt x="2775" y="5549"/>
                    <a:pt x="1536" y="5894"/>
                  </a:cubicBezTo>
                  <a:lnTo>
                    <a:pt x="405" y="6252"/>
                  </a:lnTo>
                  <a:cubicBezTo>
                    <a:pt x="274" y="6275"/>
                    <a:pt x="131" y="6335"/>
                    <a:pt x="0" y="6395"/>
                  </a:cubicBezTo>
                  <a:cubicBezTo>
                    <a:pt x="143" y="6383"/>
                    <a:pt x="286" y="6347"/>
                    <a:pt x="429" y="6311"/>
                  </a:cubicBezTo>
                  <a:cubicBezTo>
                    <a:pt x="703" y="6252"/>
                    <a:pt x="1084" y="6144"/>
                    <a:pt x="1560" y="6014"/>
                  </a:cubicBezTo>
                  <a:cubicBezTo>
                    <a:pt x="2822" y="5680"/>
                    <a:pt x="4025" y="5168"/>
                    <a:pt x="5144" y="4490"/>
                  </a:cubicBezTo>
                  <a:cubicBezTo>
                    <a:pt x="6251" y="3787"/>
                    <a:pt x="7132" y="2775"/>
                    <a:pt x="7680" y="1572"/>
                  </a:cubicBezTo>
                  <a:cubicBezTo>
                    <a:pt x="7835" y="1215"/>
                    <a:pt x="7942" y="822"/>
                    <a:pt x="8001" y="429"/>
                  </a:cubicBezTo>
                  <a:cubicBezTo>
                    <a:pt x="8013" y="322"/>
                    <a:pt x="8025" y="227"/>
                    <a:pt x="8025" y="108"/>
                  </a:cubicBezTo>
                  <a:lnTo>
                    <a:pt x="8025" y="1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826;p44">
              <a:extLst>
                <a:ext uri="{FF2B5EF4-FFF2-40B4-BE49-F238E27FC236}">
                  <a16:creationId xmlns:a16="http://schemas.microsoft.com/office/drawing/2014/main" id="{A011C2EC-4089-4B5F-B3AB-6A241E1A1304}"/>
                </a:ext>
              </a:extLst>
            </p:cNvPr>
            <p:cNvSpPr/>
            <p:nvPr/>
          </p:nvSpPr>
          <p:spPr>
            <a:xfrm>
              <a:off x="3807000" y="2901850"/>
              <a:ext cx="683750" cy="132600"/>
            </a:xfrm>
            <a:custGeom>
              <a:avLst/>
              <a:gdLst/>
              <a:ahLst/>
              <a:cxnLst/>
              <a:rect l="l" t="t" r="r" b="b"/>
              <a:pathLst>
                <a:path w="27350" h="5304" extrusionOk="0">
                  <a:moveTo>
                    <a:pt x="12390" y="0"/>
                  </a:moveTo>
                  <a:cubicBezTo>
                    <a:pt x="10865" y="0"/>
                    <a:pt x="9351" y="292"/>
                    <a:pt x="7919" y="863"/>
                  </a:cubicBezTo>
                  <a:cubicBezTo>
                    <a:pt x="7133" y="1160"/>
                    <a:pt x="6359" y="1518"/>
                    <a:pt x="5621" y="1922"/>
                  </a:cubicBezTo>
                  <a:cubicBezTo>
                    <a:pt x="4918" y="2280"/>
                    <a:pt x="4275" y="2649"/>
                    <a:pt x="3692" y="2982"/>
                  </a:cubicBezTo>
                  <a:cubicBezTo>
                    <a:pt x="2525" y="3661"/>
                    <a:pt x="1620" y="4244"/>
                    <a:pt x="977" y="4649"/>
                  </a:cubicBezTo>
                  <a:cubicBezTo>
                    <a:pt x="656" y="4851"/>
                    <a:pt x="418" y="5018"/>
                    <a:pt x="251" y="5125"/>
                  </a:cubicBezTo>
                  <a:lnTo>
                    <a:pt x="72" y="5256"/>
                  </a:lnTo>
                  <a:cubicBezTo>
                    <a:pt x="49" y="5268"/>
                    <a:pt x="25" y="5292"/>
                    <a:pt x="1" y="5304"/>
                  </a:cubicBezTo>
                  <a:cubicBezTo>
                    <a:pt x="13" y="5304"/>
                    <a:pt x="37" y="5292"/>
                    <a:pt x="72" y="5268"/>
                  </a:cubicBezTo>
                  <a:lnTo>
                    <a:pt x="275" y="5149"/>
                  </a:lnTo>
                  <a:lnTo>
                    <a:pt x="1013" y="4697"/>
                  </a:lnTo>
                  <a:cubicBezTo>
                    <a:pt x="1644" y="4316"/>
                    <a:pt x="2585" y="3756"/>
                    <a:pt x="3751" y="3089"/>
                  </a:cubicBezTo>
                  <a:cubicBezTo>
                    <a:pt x="4335" y="2768"/>
                    <a:pt x="4978" y="2411"/>
                    <a:pt x="5680" y="2053"/>
                  </a:cubicBezTo>
                  <a:cubicBezTo>
                    <a:pt x="6418" y="1660"/>
                    <a:pt x="7192" y="1315"/>
                    <a:pt x="7978" y="1018"/>
                  </a:cubicBezTo>
                  <a:cubicBezTo>
                    <a:pt x="9380" y="466"/>
                    <a:pt x="10871" y="179"/>
                    <a:pt x="12374" y="179"/>
                  </a:cubicBezTo>
                  <a:cubicBezTo>
                    <a:pt x="12786" y="179"/>
                    <a:pt x="13198" y="200"/>
                    <a:pt x="13610" y="244"/>
                  </a:cubicBezTo>
                  <a:cubicBezTo>
                    <a:pt x="14598" y="386"/>
                    <a:pt x="15562" y="625"/>
                    <a:pt x="16503" y="934"/>
                  </a:cubicBezTo>
                  <a:cubicBezTo>
                    <a:pt x="17396" y="1232"/>
                    <a:pt x="18301" y="1458"/>
                    <a:pt x="19218" y="1613"/>
                  </a:cubicBezTo>
                  <a:cubicBezTo>
                    <a:pt x="20111" y="1768"/>
                    <a:pt x="20944" y="1875"/>
                    <a:pt x="21718" y="1994"/>
                  </a:cubicBezTo>
                  <a:cubicBezTo>
                    <a:pt x="22444" y="2101"/>
                    <a:pt x="23159" y="2256"/>
                    <a:pt x="23861" y="2458"/>
                  </a:cubicBezTo>
                  <a:cubicBezTo>
                    <a:pt x="24873" y="2756"/>
                    <a:pt x="25814" y="3280"/>
                    <a:pt x="26600" y="3994"/>
                  </a:cubicBezTo>
                  <a:cubicBezTo>
                    <a:pt x="26873" y="4268"/>
                    <a:pt x="27123" y="4566"/>
                    <a:pt x="27350" y="4887"/>
                  </a:cubicBezTo>
                  <a:cubicBezTo>
                    <a:pt x="27159" y="4530"/>
                    <a:pt x="26933" y="4220"/>
                    <a:pt x="26647" y="3946"/>
                  </a:cubicBezTo>
                  <a:cubicBezTo>
                    <a:pt x="25873" y="3208"/>
                    <a:pt x="24921" y="2649"/>
                    <a:pt x="23897" y="2339"/>
                  </a:cubicBezTo>
                  <a:cubicBezTo>
                    <a:pt x="23194" y="2125"/>
                    <a:pt x="22468" y="1958"/>
                    <a:pt x="21742" y="1851"/>
                  </a:cubicBezTo>
                  <a:cubicBezTo>
                    <a:pt x="20968" y="1720"/>
                    <a:pt x="20123" y="1613"/>
                    <a:pt x="19253" y="1458"/>
                  </a:cubicBezTo>
                  <a:cubicBezTo>
                    <a:pt x="18337" y="1291"/>
                    <a:pt x="17444" y="1065"/>
                    <a:pt x="16563" y="767"/>
                  </a:cubicBezTo>
                  <a:cubicBezTo>
                    <a:pt x="15610" y="458"/>
                    <a:pt x="14634" y="220"/>
                    <a:pt x="13634" y="65"/>
                  </a:cubicBezTo>
                  <a:cubicBezTo>
                    <a:pt x="13219" y="22"/>
                    <a:pt x="12804" y="0"/>
                    <a:pt x="12390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827;p44">
              <a:extLst>
                <a:ext uri="{FF2B5EF4-FFF2-40B4-BE49-F238E27FC236}">
                  <a16:creationId xmlns:a16="http://schemas.microsoft.com/office/drawing/2014/main" id="{42A24F46-69F4-4601-AF40-D3D91BFCB634}"/>
                </a:ext>
              </a:extLst>
            </p:cNvPr>
            <p:cNvSpPr/>
            <p:nvPr/>
          </p:nvSpPr>
          <p:spPr>
            <a:xfrm>
              <a:off x="3554600" y="2888275"/>
              <a:ext cx="170875" cy="146475"/>
            </a:xfrm>
            <a:custGeom>
              <a:avLst/>
              <a:gdLst/>
              <a:ahLst/>
              <a:cxnLst/>
              <a:rect l="l" t="t" r="r" b="b"/>
              <a:pathLst>
                <a:path w="6835" h="5859" extrusionOk="0">
                  <a:moveTo>
                    <a:pt x="6835" y="1"/>
                  </a:moveTo>
                  <a:lnTo>
                    <a:pt x="6835" y="1"/>
                  </a:lnTo>
                  <a:cubicBezTo>
                    <a:pt x="6739" y="465"/>
                    <a:pt x="6597" y="918"/>
                    <a:pt x="6430" y="1346"/>
                  </a:cubicBezTo>
                  <a:cubicBezTo>
                    <a:pt x="6001" y="2382"/>
                    <a:pt x="5275" y="3275"/>
                    <a:pt x="4358" y="3918"/>
                  </a:cubicBezTo>
                  <a:cubicBezTo>
                    <a:pt x="3394" y="4513"/>
                    <a:pt x="2382" y="5001"/>
                    <a:pt x="1322" y="5371"/>
                  </a:cubicBezTo>
                  <a:lnTo>
                    <a:pt x="358" y="5716"/>
                  </a:lnTo>
                  <a:cubicBezTo>
                    <a:pt x="227" y="5752"/>
                    <a:pt x="108" y="5799"/>
                    <a:pt x="0" y="5859"/>
                  </a:cubicBezTo>
                  <a:cubicBezTo>
                    <a:pt x="120" y="5847"/>
                    <a:pt x="250" y="5823"/>
                    <a:pt x="370" y="5775"/>
                  </a:cubicBezTo>
                  <a:cubicBezTo>
                    <a:pt x="608" y="5716"/>
                    <a:pt x="941" y="5621"/>
                    <a:pt x="1358" y="5478"/>
                  </a:cubicBezTo>
                  <a:cubicBezTo>
                    <a:pt x="2441" y="5132"/>
                    <a:pt x="3489" y="4656"/>
                    <a:pt x="4453" y="4061"/>
                  </a:cubicBezTo>
                  <a:cubicBezTo>
                    <a:pt x="5406" y="3394"/>
                    <a:pt x="6132" y="2465"/>
                    <a:pt x="6549" y="1382"/>
                  </a:cubicBezTo>
                  <a:cubicBezTo>
                    <a:pt x="6668" y="1060"/>
                    <a:pt x="6763" y="727"/>
                    <a:pt x="6811" y="382"/>
                  </a:cubicBezTo>
                  <a:cubicBezTo>
                    <a:pt x="6835" y="263"/>
                    <a:pt x="6835" y="132"/>
                    <a:pt x="6835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828;p44">
              <a:extLst>
                <a:ext uri="{FF2B5EF4-FFF2-40B4-BE49-F238E27FC236}">
                  <a16:creationId xmlns:a16="http://schemas.microsoft.com/office/drawing/2014/main" id="{77EE0D2F-9A5D-4A9B-A22C-B26C320A4D33}"/>
                </a:ext>
              </a:extLst>
            </p:cNvPr>
            <p:cNvSpPr/>
            <p:nvPr/>
          </p:nvSpPr>
          <p:spPr>
            <a:xfrm>
              <a:off x="2936675" y="2887975"/>
              <a:ext cx="250050" cy="146775"/>
            </a:xfrm>
            <a:custGeom>
              <a:avLst/>
              <a:gdLst/>
              <a:ahLst/>
              <a:cxnLst/>
              <a:rect l="l" t="t" r="r" b="b"/>
              <a:pathLst>
                <a:path w="10002" h="5871" extrusionOk="0">
                  <a:moveTo>
                    <a:pt x="10001" y="1"/>
                  </a:moveTo>
                  <a:lnTo>
                    <a:pt x="10001" y="1"/>
                  </a:lnTo>
                  <a:cubicBezTo>
                    <a:pt x="9858" y="37"/>
                    <a:pt x="9716" y="96"/>
                    <a:pt x="9573" y="156"/>
                  </a:cubicBezTo>
                  <a:cubicBezTo>
                    <a:pt x="9311" y="275"/>
                    <a:pt x="8918" y="453"/>
                    <a:pt x="8442" y="668"/>
                  </a:cubicBezTo>
                  <a:cubicBezTo>
                    <a:pt x="7477" y="1108"/>
                    <a:pt x="6156" y="1727"/>
                    <a:pt x="4751" y="2513"/>
                  </a:cubicBezTo>
                  <a:cubicBezTo>
                    <a:pt x="3536" y="3168"/>
                    <a:pt x="2381" y="3918"/>
                    <a:pt x="1286" y="4763"/>
                  </a:cubicBezTo>
                  <a:cubicBezTo>
                    <a:pt x="869" y="5085"/>
                    <a:pt x="536" y="5347"/>
                    <a:pt x="322" y="5549"/>
                  </a:cubicBezTo>
                  <a:cubicBezTo>
                    <a:pt x="202" y="5644"/>
                    <a:pt x="95" y="5752"/>
                    <a:pt x="0" y="5871"/>
                  </a:cubicBezTo>
                  <a:cubicBezTo>
                    <a:pt x="131" y="5787"/>
                    <a:pt x="250" y="5692"/>
                    <a:pt x="357" y="5585"/>
                  </a:cubicBezTo>
                  <a:cubicBezTo>
                    <a:pt x="583" y="5406"/>
                    <a:pt x="929" y="5156"/>
                    <a:pt x="1357" y="4835"/>
                  </a:cubicBezTo>
                  <a:cubicBezTo>
                    <a:pt x="2465" y="4037"/>
                    <a:pt x="3631" y="3311"/>
                    <a:pt x="4834" y="2656"/>
                  </a:cubicBezTo>
                  <a:cubicBezTo>
                    <a:pt x="6239" y="1882"/>
                    <a:pt x="7549" y="1239"/>
                    <a:pt x="8489" y="775"/>
                  </a:cubicBezTo>
                  <a:lnTo>
                    <a:pt x="9608" y="215"/>
                  </a:lnTo>
                  <a:cubicBezTo>
                    <a:pt x="9751" y="156"/>
                    <a:pt x="9882" y="84"/>
                    <a:pt x="10001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829;p44">
              <a:extLst>
                <a:ext uri="{FF2B5EF4-FFF2-40B4-BE49-F238E27FC236}">
                  <a16:creationId xmlns:a16="http://schemas.microsoft.com/office/drawing/2014/main" id="{9C9129ED-E840-4A33-938A-AD619DC163AD}"/>
                </a:ext>
              </a:extLst>
            </p:cNvPr>
            <p:cNvSpPr/>
            <p:nvPr/>
          </p:nvSpPr>
          <p:spPr>
            <a:xfrm>
              <a:off x="2568475" y="2892625"/>
              <a:ext cx="528350" cy="142125"/>
            </a:xfrm>
            <a:custGeom>
              <a:avLst/>
              <a:gdLst/>
              <a:ahLst/>
              <a:cxnLst/>
              <a:rect l="l" t="t" r="r" b="b"/>
              <a:pathLst>
                <a:path w="21134" h="5685" extrusionOk="0">
                  <a:moveTo>
                    <a:pt x="20413" y="1"/>
                  </a:moveTo>
                  <a:cubicBezTo>
                    <a:pt x="20356" y="1"/>
                    <a:pt x="20298" y="2"/>
                    <a:pt x="20241" y="5"/>
                  </a:cubicBezTo>
                  <a:cubicBezTo>
                    <a:pt x="19431" y="65"/>
                    <a:pt x="18645" y="279"/>
                    <a:pt x="17919" y="648"/>
                  </a:cubicBezTo>
                  <a:cubicBezTo>
                    <a:pt x="16883" y="1208"/>
                    <a:pt x="15883" y="1875"/>
                    <a:pt x="14954" y="2613"/>
                  </a:cubicBezTo>
                  <a:cubicBezTo>
                    <a:pt x="14395" y="3030"/>
                    <a:pt x="13811" y="3411"/>
                    <a:pt x="13204" y="3744"/>
                  </a:cubicBezTo>
                  <a:cubicBezTo>
                    <a:pt x="12537" y="4089"/>
                    <a:pt x="11835" y="4351"/>
                    <a:pt x="11109" y="4542"/>
                  </a:cubicBezTo>
                  <a:cubicBezTo>
                    <a:pt x="9704" y="4875"/>
                    <a:pt x="8263" y="5054"/>
                    <a:pt x="6810" y="5066"/>
                  </a:cubicBezTo>
                  <a:cubicBezTo>
                    <a:pt x="5465" y="5113"/>
                    <a:pt x="4262" y="5101"/>
                    <a:pt x="3250" y="5161"/>
                  </a:cubicBezTo>
                  <a:cubicBezTo>
                    <a:pt x="2441" y="5197"/>
                    <a:pt x="1643" y="5292"/>
                    <a:pt x="857" y="5447"/>
                  </a:cubicBezTo>
                  <a:cubicBezTo>
                    <a:pt x="572" y="5506"/>
                    <a:pt x="357" y="5566"/>
                    <a:pt x="214" y="5601"/>
                  </a:cubicBezTo>
                  <a:cubicBezTo>
                    <a:pt x="131" y="5625"/>
                    <a:pt x="60" y="5649"/>
                    <a:pt x="0" y="5685"/>
                  </a:cubicBezTo>
                  <a:cubicBezTo>
                    <a:pt x="71" y="5673"/>
                    <a:pt x="143" y="5661"/>
                    <a:pt x="226" y="5637"/>
                  </a:cubicBezTo>
                  <a:cubicBezTo>
                    <a:pt x="369" y="5601"/>
                    <a:pt x="583" y="5566"/>
                    <a:pt x="869" y="5506"/>
                  </a:cubicBezTo>
                  <a:cubicBezTo>
                    <a:pt x="1655" y="5375"/>
                    <a:pt x="2453" y="5304"/>
                    <a:pt x="3250" y="5280"/>
                  </a:cubicBezTo>
                  <a:cubicBezTo>
                    <a:pt x="4262" y="5220"/>
                    <a:pt x="5465" y="5268"/>
                    <a:pt x="6810" y="5220"/>
                  </a:cubicBezTo>
                  <a:cubicBezTo>
                    <a:pt x="8275" y="5208"/>
                    <a:pt x="9727" y="5042"/>
                    <a:pt x="11156" y="4708"/>
                  </a:cubicBezTo>
                  <a:cubicBezTo>
                    <a:pt x="11882" y="4518"/>
                    <a:pt x="12597" y="4244"/>
                    <a:pt x="13276" y="3887"/>
                  </a:cubicBezTo>
                  <a:cubicBezTo>
                    <a:pt x="13895" y="3542"/>
                    <a:pt x="14478" y="3161"/>
                    <a:pt x="15050" y="2732"/>
                  </a:cubicBezTo>
                  <a:cubicBezTo>
                    <a:pt x="15966" y="1994"/>
                    <a:pt x="16955" y="1339"/>
                    <a:pt x="17990" y="755"/>
                  </a:cubicBezTo>
                  <a:cubicBezTo>
                    <a:pt x="18693" y="386"/>
                    <a:pt x="19467" y="148"/>
                    <a:pt x="20253" y="77"/>
                  </a:cubicBezTo>
                  <a:cubicBezTo>
                    <a:pt x="20417" y="63"/>
                    <a:pt x="20562" y="58"/>
                    <a:pt x="20683" y="58"/>
                  </a:cubicBezTo>
                  <a:cubicBezTo>
                    <a:pt x="20935" y="58"/>
                    <a:pt x="21088" y="78"/>
                    <a:pt x="21125" y="78"/>
                  </a:cubicBezTo>
                  <a:cubicBezTo>
                    <a:pt x="21131" y="78"/>
                    <a:pt x="21134" y="78"/>
                    <a:pt x="21134" y="77"/>
                  </a:cubicBezTo>
                  <a:cubicBezTo>
                    <a:pt x="21050" y="41"/>
                    <a:pt x="20967" y="29"/>
                    <a:pt x="20884" y="29"/>
                  </a:cubicBezTo>
                  <a:cubicBezTo>
                    <a:pt x="20727" y="12"/>
                    <a:pt x="20570" y="1"/>
                    <a:pt x="20413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830;p44">
              <a:extLst>
                <a:ext uri="{FF2B5EF4-FFF2-40B4-BE49-F238E27FC236}">
                  <a16:creationId xmlns:a16="http://schemas.microsoft.com/office/drawing/2014/main" id="{CF957451-AB96-42AB-B7DB-B7DF67D27252}"/>
                </a:ext>
              </a:extLst>
            </p:cNvPr>
            <p:cNvSpPr/>
            <p:nvPr/>
          </p:nvSpPr>
          <p:spPr>
            <a:xfrm>
              <a:off x="4581225" y="2883525"/>
              <a:ext cx="634325" cy="4175"/>
            </a:xfrm>
            <a:custGeom>
              <a:avLst/>
              <a:gdLst/>
              <a:ahLst/>
              <a:cxnLst/>
              <a:rect l="l" t="t" r="r" b="b"/>
              <a:pathLst>
                <a:path w="25373" h="167" extrusionOk="0">
                  <a:moveTo>
                    <a:pt x="12692" y="0"/>
                  </a:moveTo>
                  <a:cubicBezTo>
                    <a:pt x="5679" y="0"/>
                    <a:pt x="0" y="36"/>
                    <a:pt x="0" y="84"/>
                  </a:cubicBezTo>
                  <a:cubicBezTo>
                    <a:pt x="0" y="131"/>
                    <a:pt x="5691" y="167"/>
                    <a:pt x="12692" y="167"/>
                  </a:cubicBezTo>
                  <a:cubicBezTo>
                    <a:pt x="19693" y="167"/>
                    <a:pt x="25372" y="131"/>
                    <a:pt x="25372" y="84"/>
                  </a:cubicBezTo>
                  <a:cubicBezTo>
                    <a:pt x="25372" y="48"/>
                    <a:pt x="19705" y="0"/>
                    <a:pt x="12692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831;p44">
              <a:extLst>
                <a:ext uri="{FF2B5EF4-FFF2-40B4-BE49-F238E27FC236}">
                  <a16:creationId xmlns:a16="http://schemas.microsoft.com/office/drawing/2014/main" id="{5FF8518B-7464-4D3A-9694-4F80E2AED26D}"/>
                </a:ext>
              </a:extLst>
            </p:cNvPr>
            <p:cNvSpPr/>
            <p:nvPr/>
          </p:nvSpPr>
          <p:spPr>
            <a:xfrm>
              <a:off x="4946150" y="3849125"/>
              <a:ext cx="273850" cy="311350"/>
            </a:xfrm>
            <a:custGeom>
              <a:avLst/>
              <a:gdLst/>
              <a:ahLst/>
              <a:cxnLst/>
              <a:rect l="l" t="t" r="r" b="b"/>
              <a:pathLst>
                <a:path w="10954" h="12454" extrusionOk="0">
                  <a:moveTo>
                    <a:pt x="7906" y="0"/>
                  </a:moveTo>
                  <a:lnTo>
                    <a:pt x="2596" y="1953"/>
                  </a:lnTo>
                  <a:lnTo>
                    <a:pt x="4786" y="7370"/>
                  </a:lnTo>
                  <a:cubicBezTo>
                    <a:pt x="4786" y="7370"/>
                    <a:pt x="0" y="11418"/>
                    <a:pt x="286" y="12454"/>
                  </a:cubicBezTo>
                  <a:lnTo>
                    <a:pt x="10954" y="8596"/>
                  </a:lnTo>
                  <a:lnTo>
                    <a:pt x="7906" y="0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832;p44">
              <a:extLst>
                <a:ext uri="{FF2B5EF4-FFF2-40B4-BE49-F238E27FC236}">
                  <a16:creationId xmlns:a16="http://schemas.microsoft.com/office/drawing/2014/main" id="{742435C1-14B4-4F9A-9BD2-194D889B57FD}"/>
                </a:ext>
              </a:extLst>
            </p:cNvPr>
            <p:cNvSpPr/>
            <p:nvPr/>
          </p:nvSpPr>
          <p:spPr>
            <a:xfrm>
              <a:off x="5133675" y="3991900"/>
              <a:ext cx="22625" cy="21850"/>
            </a:xfrm>
            <a:custGeom>
              <a:avLst/>
              <a:gdLst/>
              <a:ahLst/>
              <a:cxnLst/>
              <a:rect l="l" t="t" r="r" b="b"/>
              <a:pathLst>
                <a:path w="905" h="874" extrusionOk="0">
                  <a:moveTo>
                    <a:pt x="410" y="1"/>
                  </a:moveTo>
                  <a:cubicBezTo>
                    <a:pt x="199" y="1"/>
                    <a:pt x="0" y="245"/>
                    <a:pt x="0" y="468"/>
                  </a:cubicBezTo>
                  <a:cubicBezTo>
                    <a:pt x="35" y="699"/>
                    <a:pt x="237" y="874"/>
                    <a:pt x="477" y="874"/>
                  </a:cubicBezTo>
                  <a:cubicBezTo>
                    <a:pt x="484" y="874"/>
                    <a:pt x="492" y="874"/>
                    <a:pt x="500" y="873"/>
                  </a:cubicBezTo>
                  <a:cubicBezTo>
                    <a:pt x="738" y="838"/>
                    <a:pt x="905" y="635"/>
                    <a:pt x="881" y="397"/>
                  </a:cubicBezTo>
                  <a:cubicBezTo>
                    <a:pt x="848" y="175"/>
                    <a:pt x="670" y="15"/>
                    <a:pt x="452" y="4"/>
                  </a:cubicBezTo>
                  <a:lnTo>
                    <a:pt x="452" y="4"/>
                  </a:lnTo>
                  <a:cubicBezTo>
                    <a:pt x="438" y="2"/>
                    <a:pt x="424" y="1"/>
                    <a:pt x="41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833;p44">
              <a:extLst>
                <a:ext uri="{FF2B5EF4-FFF2-40B4-BE49-F238E27FC236}">
                  <a16:creationId xmlns:a16="http://schemas.microsoft.com/office/drawing/2014/main" id="{DA1DA79A-B3C2-4B96-B10C-ECE29120BC16}"/>
                </a:ext>
              </a:extLst>
            </p:cNvPr>
            <p:cNvSpPr/>
            <p:nvPr/>
          </p:nvSpPr>
          <p:spPr>
            <a:xfrm>
              <a:off x="4949425" y="4042900"/>
              <a:ext cx="270875" cy="117575"/>
            </a:xfrm>
            <a:custGeom>
              <a:avLst/>
              <a:gdLst/>
              <a:ahLst/>
              <a:cxnLst/>
              <a:rect l="l" t="t" r="r" b="b"/>
              <a:pathLst>
                <a:path w="10835" h="4703" extrusionOk="0">
                  <a:moveTo>
                    <a:pt x="10490" y="0"/>
                  </a:moveTo>
                  <a:lnTo>
                    <a:pt x="393" y="4012"/>
                  </a:lnTo>
                  <a:cubicBezTo>
                    <a:pt x="393" y="4012"/>
                    <a:pt x="0" y="4393"/>
                    <a:pt x="167" y="4703"/>
                  </a:cubicBezTo>
                  <a:lnTo>
                    <a:pt x="10835" y="845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834;p44">
              <a:extLst>
                <a:ext uri="{FF2B5EF4-FFF2-40B4-BE49-F238E27FC236}">
                  <a16:creationId xmlns:a16="http://schemas.microsoft.com/office/drawing/2014/main" id="{8F71ACBB-9837-4DE4-AE48-219257FD9FA4}"/>
                </a:ext>
              </a:extLst>
            </p:cNvPr>
            <p:cNvSpPr/>
            <p:nvPr/>
          </p:nvSpPr>
          <p:spPr>
            <a:xfrm>
              <a:off x="5060025" y="4030200"/>
              <a:ext cx="31100" cy="10450"/>
            </a:xfrm>
            <a:custGeom>
              <a:avLst/>
              <a:gdLst/>
              <a:ahLst/>
              <a:cxnLst/>
              <a:rect l="l" t="t" r="r" b="b"/>
              <a:pathLst>
                <a:path w="1244" h="418" extrusionOk="0">
                  <a:moveTo>
                    <a:pt x="463" y="0"/>
                  </a:moveTo>
                  <a:cubicBezTo>
                    <a:pt x="189" y="0"/>
                    <a:pt x="0" y="103"/>
                    <a:pt x="29" y="151"/>
                  </a:cubicBezTo>
                  <a:cubicBezTo>
                    <a:pt x="53" y="198"/>
                    <a:pt x="315" y="151"/>
                    <a:pt x="636" y="210"/>
                  </a:cubicBezTo>
                  <a:cubicBezTo>
                    <a:pt x="918" y="265"/>
                    <a:pt x="1121" y="417"/>
                    <a:pt x="1191" y="417"/>
                  </a:cubicBezTo>
                  <a:cubicBezTo>
                    <a:pt x="1198" y="417"/>
                    <a:pt x="1204" y="416"/>
                    <a:pt x="1208" y="413"/>
                  </a:cubicBezTo>
                  <a:cubicBezTo>
                    <a:pt x="1244" y="377"/>
                    <a:pt x="1065" y="91"/>
                    <a:pt x="672" y="20"/>
                  </a:cubicBezTo>
                  <a:cubicBezTo>
                    <a:pt x="599" y="6"/>
                    <a:pt x="529" y="0"/>
                    <a:pt x="463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835;p44">
              <a:extLst>
                <a:ext uri="{FF2B5EF4-FFF2-40B4-BE49-F238E27FC236}">
                  <a16:creationId xmlns:a16="http://schemas.microsoft.com/office/drawing/2014/main" id="{93E55B84-D8CC-4FAE-AFC2-A405A88C5C16}"/>
                </a:ext>
              </a:extLst>
            </p:cNvPr>
            <p:cNvSpPr/>
            <p:nvPr/>
          </p:nvSpPr>
          <p:spPr>
            <a:xfrm>
              <a:off x="5036600" y="4053725"/>
              <a:ext cx="25650" cy="15725"/>
            </a:xfrm>
            <a:custGeom>
              <a:avLst/>
              <a:gdLst/>
              <a:ahLst/>
              <a:cxnLst/>
              <a:rect l="l" t="t" r="r" b="b"/>
              <a:pathLst>
                <a:path w="1026" h="629" extrusionOk="0">
                  <a:moveTo>
                    <a:pt x="228" y="1"/>
                  </a:moveTo>
                  <a:cubicBezTo>
                    <a:pt x="91" y="1"/>
                    <a:pt x="1" y="41"/>
                    <a:pt x="14" y="67"/>
                  </a:cubicBezTo>
                  <a:cubicBezTo>
                    <a:pt x="14" y="115"/>
                    <a:pt x="276" y="127"/>
                    <a:pt x="526" y="281"/>
                  </a:cubicBezTo>
                  <a:cubicBezTo>
                    <a:pt x="774" y="428"/>
                    <a:pt x="905" y="629"/>
                    <a:pt x="968" y="629"/>
                  </a:cubicBezTo>
                  <a:cubicBezTo>
                    <a:pt x="972" y="629"/>
                    <a:pt x="975" y="628"/>
                    <a:pt x="978" y="627"/>
                  </a:cubicBezTo>
                  <a:cubicBezTo>
                    <a:pt x="1026" y="615"/>
                    <a:pt x="954" y="305"/>
                    <a:pt x="633" y="115"/>
                  </a:cubicBezTo>
                  <a:cubicBezTo>
                    <a:pt x="487" y="28"/>
                    <a:pt x="341" y="1"/>
                    <a:pt x="228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836;p44">
              <a:extLst>
                <a:ext uri="{FF2B5EF4-FFF2-40B4-BE49-F238E27FC236}">
                  <a16:creationId xmlns:a16="http://schemas.microsoft.com/office/drawing/2014/main" id="{D010B96F-40D3-4DC3-A9F9-07A30BD9CCC5}"/>
                </a:ext>
              </a:extLst>
            </p:cNvPr>
            <p:cNvSpPr/>
            <p:nvPr/>
          </p:nvSpPr>
          <p:spPr>
            <a:xfrm>
              <a:off x="5014600" y="4075425"/>
              <a:ext cx="19675" cy="19025"/>
            </a:xfrm>
            <a:custGeom>
              <a:avLst/>
              <a:gdLst/>
              <a:ahLst/>
              <a:cxnLst/>
              <a:rect l="l" t="t" r="r" b="b"/>
              <a:pathLst>
                <a:path w="787" h="761" extrusionOk="0">
                  <a:moveTo>
                    <a:pt x="61" y="0"/>
                  </a:moveTo>
                  <a:cubicBezTo>
                    <a:pt x="26" y="0"/>
                    <a:pt x="4" y="8"/>
                    <a:pt x="1" y="21"/>
                  </a:cubicBezTo>
                  <a:cubicBezTo>
                    <a:pt x="1" y="80"/>
                    <a:pt x="203" y="175"/>
                    <a:pt x="394" y="366"/>
                  </a:cubicBezTo>
                  <a:cubicBezTo>
                    <a:pt x="574" y="558"/>
                    <a:pt x="680" y="761"/>
                    <a:pt x="731" y="761"/>
                  </a:cubicBezTo>
                  <a:cubicBezTo>
                    <a:pt x="734" y="761"/>
                    <a:pt x="736" y="760"/>
                    <a:pt x="739" y="759"/>
                  </a:cubicBezTo>
                  <a:cubicBezTo>
                    <a:pt x="786" y="759"/>
                    <a:pt x="763" y="473"/>
                    <a:pt x="536" y="235"/>
                  </a:cubicBezTo>
                  <a:cubicBezTo>
                    <a:pt x="361" y="60"/>
                    <a:pt x="160" y="0"/>
                    <a:pt x="61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837;p44">
              <a:extLst>
                <a:ext uri="{FF2B5EF4-FFF2-40B4-BE49-F238E27FC236}">
                  <a16:creationId xmlns:a16="http://schemas.microsoft.com/office/drawing/2014/main" id="{01299682-072F-40EC-A807-C2A0F32E251A}"/>
                </a:ext>
              </a:extLst>
            </p:cNvPr>
            <p:cNvSpPr/>
            <p:nvPr/>
          </p:nvSpPr>
          <p:spPr>
            <a:xfrm>
              <a:off x="5050625" y="3990850"/>
              <a:ext cx="29400" cy="11125"/>
            </a:xfrm>
            <a:custGeom>
              <a:avLst/>
              <a:gdLst/>
              <a:ahLst/>
              <a:cxnLst/>
              <a:rect l="l" t="t" r="r" b="b"/>
              <a:pathLst>
                <a:path w="1176" h="445" extrusionOk="0">
                  <a:moveTo>
                    <a:pt x="839" y="0"/>
                  </a:moveTo>
                  <a:cubicBezTo>
                    <a:pt x="747" y="0"/>
                    <a:pt x="639" y="13"/>
                    <a:pt x="524" y="46"/>
                  </a:cubicBezTo>
                  <a:cubicBezTo>
                    <a:pt x="155" y="153"/>
                    <a:pt x="0" y="391"/>
                    <a:pt x="36" y="439"/>
                  </a:cubicBezTo>
                  <a:cubicBezTo>
                    <a:pt x="41" y="443"/>
                    <a:pt x="47" y="444"/>
                    <a:pt x="55" y="444"/>
                  </a:cubicBezTo>
                  <a:cubicBezTo>
                    <a:pt x="125" y="444"/>
                    <a:pt x="317" y="312"/>
                    <a:pt x="596" y="237"/>
                  </a:cubicBezTo>
                  <a:cubicBezTo>
                    <a:pt x="893" y="141"/>
                    <a:pt x="1155" y="153"/>
                    <a:pt x="1167" y="94"/>
                  </a:cubicBezTo>
                  <a:cubicBezTo>
                    <a:pt x="1175" y="61"/>
                    <a:pt x="1043" y="0"/>
                    <a:pt x="839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838;p44">
              <a:extLst>
                <a:ext uri="{FF2B5EF4-FFF2-40B4-BE49-F238E27FC236}">
                  <a16:creationId xmlns:a16="http://schemas.microsoft.com/office/drawing/2014/main" id="{958E9B5B-C7AD-4432-A257-BF6259327A52}"/>
                </a:ext>
              </a:extLst>
            </p:cNvPr>
            <p:cNvSpPr/>
            <p:nvPr/>
          </p:nvSpPr>
          <p:spPr>
            <a:xfrm>
              <a:off x="5041100" y="3939700"/>
              <a:ext cx="36025" cy="35050"/>
            </a:xfrm>
            <a:custGeom>
              <a:avLst/>
              <a:gdLst/>
              <a:ahLst/>
              <a:cxnLst/>
              <a:rect l="l" t="t" r="r" b="b"/>
              <a:pathLst>
                <a:path w="1441" h="1402" extrusionOk="0">
                  <a:moveTo>
                    <a:pt x="1145" y="189"/>
                  </a:moveTo>
                  <a:cubicBezTo>
                    <a:pt x="1168" y="189"/>
                    <a:pt x="1188" y="196"/>
                    <a:pt x="1203" y="211"/>
                  </a:cubicBezTo>
                  <a:cubicBezTo>
                    <a:pt x="1250" y="247"/>
                    <a:pt x="1227" y="235"/>
                    <a:pt x="1203" y="270"/>
                  </a:cubicBezTo>
                  <a:cubicBezTo>
                    <a:pt x="1179" y="318"/>
                    <a:pt x="1155" y="366"/>
                    <a:pt x="1119" y="401"/>
                  </a:cubicBezTo>
                  <a:cubicBezTo>
                    <a:pt x="1048" y="497"/>
                    <a:pt x="977" y="592"/>
                    <a:pt x="893" y="675"/>
                  </a:cubicBezTo>
                  <a:cubicBezTo>
                    <a:pt x="762" y="806"/>
                    <a:pt x="607" y="937"/>
                    <a:pt x="453" y="1056"/>
                  </a:cubicBezTo>
                  <a:cubicBezTo>
                    <a:pt x="336" y="1128"/>
                    <a:pt x="218" y="1200"/>
                    <a:pt x="106" y="1283"/>
                  </a:cubicBezTo>
                  <a:lnTo>
                    <a:pt x="106" y="1283"/>
                  </a:lnTo>
                  <a:cubicBezTo>
                    <a:pt x="150" y="1197"/>
                    <a:pt x="214" y="1072"/>
                    <a:pt x="310" y="925"/>
                  </a:cubicBezTo>
                  <a:cubicBezTo>
                    <a:pt x="417" y="759"/>
                    <a:pt x="548" y="604"/>
                    <a:pt x="691" y="485"/>
                  </a:cubicBezTo>
                  <a:cubicBezTo>
                    <a:pt x="774" y="401"/>
                    <a:pt x="858" y="330"/>
                    <a:pt x="953" y="270"/>
                  </a:cubicBezTo>
                  <a:cubicBezTo>
                    <a:pt x="1026" y="221"/>
                    <a:pt x="1094" y="189"/>
                    <a:pt x="1145" y="189"/>
                  </a:cubicBezTo>
                  <a:close/>
                  <a:moveTo>
                    <a:pt x="1155" y="0"/>
                  </a:moveTo>
                  <a:cubicBezTo>
                    <a:pt x="1119" y="0"/>
                    <a:pt x="1084" y="7"/>
                    <a:pt x="1048" y="20"/>
                  </a:cubicBezTo>
                  <a:cubicBezTo>
                    <a:pt x="977" y="44"/>
                    <a:pt x="917" y="68"/>
                    <a:pt x="858" y="116"/>
                  </a:cubicBezTo>
                  <a:cubicBezTo>
                    <a:pt x="750" y="187"/>
                    <a:pt x="655" y="259"/>
                    <a:pt x="572" y="354"/>
                  </a:cubicBezTo>
                  <a:cubicBezTo>
                    <a:pt x="417" y="497"/>
                    <a:pt x="286" y="663"/>
                    <a:pt x="191" y="854"/>
                  </a:cubicBezTo>
                  <a:cubicBezTo>
                    <a:pt x="95" y="992"/>
                    <a:pt x="37" y="1159"/>
                    <a:pt x="35" y="1338"/>
                  </a:cubicBezTo>
                  <a:lnTo>
                    <a:pt x="35" y="1338"/>
                  </a:lnTo>
                  <a:cubicBezTo>
                    <a:pt x="23" y="1347"/>
                    <a:pt x="12" y="1356"/>
                    <a:pt x="0" y="1366"/>
                  </a:cubicBezTo>
                  <a:cubicBezTo>
                    <a:pt x="12" y="1365"/>
                    <a:pt x="23" y="1364"/>
                    <a:pt x="35" y="1363"/>
                  </a:cubicBezTo>
                  <a:lnTo>
                    <a:pt x="35" y="1363"/>
                  </a:lnTo>
                  <a:cubicBezTo>
                    <a:pt x="35" y="1376"/>
                    <a:pt x="35" y="1389"/>
                    <a:pt x="36" y="1402"/>
                  </a:cubicBezTo>
                  <a:cubicBezTo>
                    <a:pt x="42" y="1402"/>
                    <a:pt x="52" y="1387"/>
                    <a:pt x="67" y="1359"/>
                  </a:cubicBezTo>
                  <a:lnTo>
                    <a:pt x="67" y="1359"/>
                  </a:lnTo>
                  <a:cubicBezTo>
                    <a:pt x="235" y="1336"/>
                    <a:pt x="399" y="1269"/>
                    <a:pt x="536" y="1163"/>
                  </a:cubicBezTo>
                  <a:cubicBezTo>
                    <a:pt x="715" y="1068"/>
                    <a:pt x="881" y="937"/>
                    <a:pt x="1036" y="794"/>
                  </a:cubicBezTo>
                  <a:cubicBezTo>
                    <a:pt x="1119" y="711"/>
                    <a:pt x="1203" y="616"/>
                    <a:pt x="1274" y="520"/>
                  </a:cubicBezTo>
                  <a:cubicBezTo>
                    <a:pt x="1322" y="461"/>
                    <a:pt x="1369" y="401"/>
                    <a:pt x="1393" y="342"/>
                  </a:cubicBezTo>
                  <a:cubicBezTo>
                    <a:pt x="1441" y="235"/>
                    <a:pt x="1405" y="116"/>
                    <a:pt x="1322" y="56"/>
                  </a:cubicBezTo>
                  <a:cubicBezTo>
                    <a:pt x="1270" y="19"/>
                    <a:pt x="1213" y="0"/>
                    <a:pt x="1155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839;p44">
              <a:extLst>
                <a:ext uri="{FF2B5EF4-FFF2-40B4-BE49-F238E27FC236}">
                  <a16:creationId xmlns:a16="http://schemas.microsoft.com/office/drawing/2014/main" id="{7132187A-24FE-4449-A80C-2E6B5059AE8A}"/>
                </a:ext>
              </a:extLst>
            </p:cNvPr>
            <p:cNvSpPr/>
            <p:nvPr/>
          </p:nvSpPr>
          <p:spPr>
            <a:xfrm>
              <a:off x="5013400" y="3936175"/>
              <a:ext cx="31300" cy="38875"/>
            </a:xfrm>
            <a:custGeom>
              <a:avLst/>
              <a:gdLst/>
              <a:ahLst/>
              <a:cxnLst/>
              <a:rect l="l" t="t" r="r" b="b"/>
              <a:pathLst>
                <a:path w="1252" h="1555" extrusionOk="0">
                  <a:moveTo>
                    <a:pt x="262" y="1"/>
                  </a:moveTo>
                  <a:cubicBezTo>
                    <a:pt x="234" y="1"/>
                    <a:pt x="207" y="3"/>
                    <a:pt x="180" y="7"/>
                  </a:cubicBezTo>
                  <a:cubicBezTo>
                    <a:pt x="84" y="42"/>
                    <a:pt x="25" y="138"/>
                    <a:pt x="13" y="245"/>
                  </a:cubicBezTo>
                  <a:cubicBezTo>
                    <a:pt x="1" y="316"/>
                    <a:pt x="1" y="388"/>
                    <a:pt x="13" y="459"/>
                  </a:cubicBezTo>
                  <a:cubicBezTo>
                    <a:pt x="37" y="578"/>
                    <a:pt x="84" y="697"/>
                    <a:pt x="144" y="816"/>
                  </a:cubicBezTo>
                  <a:cubicBezTo>
                    <a:pt x="251" y="1007"/>
                    <a:pt x="394" y="1162"/>
                    <a:pt x="572" y="1281"/>
                  </a:cubicBezTo>
                  <a:cubicBezTo>
                    <a:pt x="801" y="1424"/>
                    <a:pt x="981" y="1460"/>
                    <a:pt x="1067" y="1460"/>
                  </a:cubicBezTo>
                  <a:cubicBezTo>
                    <a:pt x="1101" y="1460"/>
                    <a:pt x="1120" y="1454"/>
                    <a:pt x="1120" y="1447"/>
                  </a:cubicBezTo>
                  <a:cubicBezTo>
                    <a:pt x="953" y="1364"/>
                    <a:pt x="799" y="1281"/>
                    <a:pt x="656" y="1173"/>
                  </a:cubicBezTo>
                  <a:cubicBezTo>
                    <a:pt x="501" y="1054"/>
                    <a:pt x="382" y="900"/>
                    <a:pt x="299" y="733"/>
                  </a:cubicBezTo>
                  <a:cubicBezTo>
                    <a:pt x="251" y="638"/>
                    <a:pt x="215" y="519"/>
                    <a:pt x="203" y="411"/>
                  </a:cubicBezTo>
                  <a:cubicBezTo>
                    <a:pt x="168" y="292"/>
                    <a:pt x="203" y="185"/>
                    <a:pt x="227" y="185"/>
                  </a:cubicBezTo>
                  <a:cubicBezTo>
                    <a:pt x="322" y="185"/>
                    <a:pt x="418" y="221"/>
                    <a:pt x="477" y="292"/>
                  </a:cubicBezTo>
                  <a:cubicBezTo>
                    <a:pt x="572" y="364"/>
                    <a:pt x="644" y="447"/>
                    <a:pt x="715" y="530"/>
                  </a:cubicBezTo>
                  <a:cubicBezTo>
                    <a:pt x="834" y="685"/>
                    <a:pt x="942" y="852"/>
                    <a:pt x="1013" y="1031"/>
                  </a:cubicBezTo>
                  <a:cubicBezTo>
                    <a:pt x="1156" y="1340"/>
                    <a:pt x="1168" y="1554"/>
                    <a:pt x="1204" y="1554"/>
                  </a:cubicBezTo>
                  <a:cubicBezTo>
                    <a:pt x="1251" y="1364"/>
                    <a:pt x="1239" y="1173"/>
                    <a:pt x="1156" y="983"/>
                  </a:cubicBezTo>
                  <a:cubicBezTo>
                    <a:pt x="1096" y="792"/>
                    <a:pt x="1001" y="602"/>
                    <a:pt x="870" y="435"/>
                  </a:cubicBezTo>
                  <a:cubicBezTo>
                    <a:pt x="799" y="328"/>
                    <a:pt x="715" y="233"/>
                    <a:pt x="620" y="161"/>
                  </a:cubicBezTo>
                  <a:cubicBezTo>
                    <a:pt x="531" y="52"/>
                    <a:pt x="399" y="1"/>
                    <a:pt x="262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840;p44">
              <a:extLst>
                <a:ext uri="{FF2B5EF4-FFF2-40B4-BE49-F238E27FC236}">
                  <a16:creationId xmlns:a16="http://schemas.microsoft.com/office/drawing/2014/main" id="{69E70A5B-7B53-4D5E-9C48-4CC4C8556BAD}"/>
                </a:ext>
              </a:extLst>
            </p:cNvPr>
            <p:cNvSpPr/>
            <p:nvPr/>
          </p:nvSpPr>
          <p:spPr>
            <a:xfrm>
              <a:off x="5197075" y="3825000"/>
              <a:ext cx="274150" cy="310775"/>
            </a:xfrm>
            <a:custGeom>
              <a:avLst/>
              <a:gdLst/>
              <a:ahLst/>
              <a:cxnLst/>
              <a:rect l="l" t="t" r="r" b="b"/>
              <a:pathLst>
                <a:path w="10966" h="12431" extrusionOk="0">
                  <a:moveTo>
                    <a:pt x="7918" y="1"/>
                  </a:moveTo>
                  <a:lnTo>
                    <a:pt x="2596" y="1929"/>
                  </a:lnTo>
                  <a:lnTo>
                    <a:pt x="4775" y="7347"/>
                  </a:lnTo>
                  <a:cubicBezTo>
                    <a:pt x="4775" y="7347"/>
                    <a:pt x="0" y="11395"/>
                    <a:pt x="298" y="12431"/>
                  </a:cubicBezTo>
                  <a:lnTo>
                    <a:pt x="10966" y="8573"/>
                  </a:lnTo>
                  <a:lnTo>
                    <a:pt x="7918" y="1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841;p44">
              <a:extLst>
                <a:ext uri="{FF2B5EF4-FFF2-40B4-BE49-F238E27FC236}">
                  <a16:creationId xmlns:a16="http://schemas.microsoft.com/office/drawing/2014/main" id="{BE3E3968-3724-4F7D-A4FD-BD6E2D477EF6}"/>
                </a:ext>
              </a:extLst>
            </p:cNvPr>
            <p:cNvSpPr/>
            <p:nvPr/>
          </p:nvSpPr>
          <p:spPr>
            <a:xfrm>
              <a:off x="5384600" y="3967200"/>
              <a:ext cx="22625" cy="21850"/>
            </a:xfrm>
            <a:custGeom>
              <a:avLst/>
              <a:gdLst/>
              <a:ahLst/>
              <a:cxnLst/>
              <a:rect l="l" t="t" r="r" b="b"/>
              <a:pathLst>
                <a:path w="905" h="874" extrusionOk="0">
                  <a:moveTo>
                    <a:pt x="410" y="1"/>
                  </a:moveTo>
                  <a:cubicBezTo>
                    <a:pt x="199" y="1"/>
                    <a:pt x="0" y="244"/>
                    <a:pt x="0" y="456"/>
                  </a:cubicBezTo>
                  <a:cubicBezTo>
                    <a:pt x="35" y="698"/>
                    <a:pt x="237" y="874"/>
                    <a:pt x="477" y="874"/>
                  </a:cubicBezTo>
                  <a:cubicBezTo>
                    <a:pt x="484" y="874"/>
                    <a:pt x="492" y="873"/>
                    <a:pt x="500" y="873"/>
                  </a:cubicBezTo>
                  <a:cubicBezTo>
                    <a:pt x="738" y="837"/>
                    <a:pt x="905" y="623"/>
                    <a:pt x="893" y="385"/>
                  </a:cubicBezTo>
                  <a:cubicBezTo>
                    <a:pt x="849" y="174"/>
                    <a:pt x="670" y="15"/>
                    <a:pt x="452" y="4"/>
                  </a:cubicBezTo>
                  <a:lnTo>
                    <a:pt x="452" y="4"/>
                  </a:lnTo>
                  <a:cubicBezTo>
                    <a:pt x="438" y="2"/>
                    <a:pt x="424" y="1"/>
                    <a:pt x="41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842;p44">
              <a:extLst>
                <a:ext uri="{FF2B5EF4-FFF2-40B4-BE49-F238E27FC236}">
                  <a16:creationId xmlns:a16="http://schemas.microsoft.com/office/drawing/2014/main" id="{BFAE1F16-AD79-47E4-A279-C4DCF18CD95B}"/>
                </a:ext>
              </a:extLst>
            </p:cNvPr>
            <p:cNvSpPr/>
            <p:nvPr/>
          </p:nvSpPr>
          <p:spPr>
            <a:xfrm>
              <a:off x="5200650" y="4017875"/>
              <a:ext cx="270575" cy="117900"/>
            </a:xfrm>
            <a:custGeom>
              <a:avLst/>
              <a:gdLst/>
              <a:ahLst/>
              <a:cxnLst/>
              <a:rect l="l" t="t" r="r" b="b"/>
              <a:pathLst>
                <a:path w="10823" h="4716" extrusionOk="0">
                  <a:moveTo>
                    <a:pt x="10489" y="1"/>
                  </a:moveTo>
                  <a:lnTo>
                    <a:pt x="393" y="4025"/>
                  </a:lnTo>
                  <a:cubicBezTo>
                    <a:pt x="393" y="4025"/>
                    <a:pt x="0" y="4394"/>
                    <a:pt x="167" y="4716"/>
                  </a:cubicBezTo>
                  <a:lnTo>
                    <a:pt x="10823" y="858"/>
                  </a:lnTo>
                  <a:lnTo>
                    <a:pt x="10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843;p44">
              <a:extLst>
                <a:ext uri="{FF2B5EF4-FFF2-40B4-BE49-F238E27FC236}">
                  <a16:creationId xmlns:a16="http://schemas.microsoft.com/office/drawing/2014/main" id="{634A8061-FBAD-48A8-9220-657969CB2D2A}"/>
                </a:ext>
              </a:extLst>
            </p:cNvPr>
            <p:cNvSpPr/>
            <p:nvPr/>
          </p:nvSpPr>
          <p:spPr>
            <a:xfrm>
              <a:off x="5310925" y="4005225"/>
              <a:ext cx="31125" cy="10200"/>
            </a:xfrm>
            <a:custGeom>
              <a:avLst/>
              <a:gdLst/>
              <a:ahLst/>
              <a:cxnLst/>
              <a:rect l="l" t="t" r="r" b="b"/>
              <a:pathLst>
                <a:path w="1245" h="408" extrusionOk="0">
                  <a:moveTo>
                    <a:pt x="474" y="0"/>
                  </a:moveTo>
                  <a:cubicBezTo>
                    <a:pt x="194" y="0"/>
                    <a:pt x="1" y="111"/>
                    <a:pt x="30" y="150"/>
                  </a:cubicBezTo>
                  <a:cubicBezTo>
                    <a:pt x="37" y="164"/>
                    <a:pt x="65" y="168"/>
                    <a:pt x="110" y="168"/>
                  </a:cubicBezTo>
                  <a:cubicBezTo>
                    <a:pt x="157" y="168"/>
                    <a:pt x="222" y="163"/>
                    <a:pt x="300" y="163"/>
                  </a:cubicBezTo>
                  <a:cubicBezTo>
                    <a:pt x="397" y="163"/>
                    <a:pt x="513" y="170"/>
                    <a:pt x="637" y="197"/>
                  </a:cubicBezTo>
                  <a:cubicBezTo>
                    <a:pt x="922" y="261"/>
                    <a:pt x="1122" y="408"/>
                    <a:pt x="1189" y="408"/>
                  </a:cubicBezTo>
                  <a:cubicBezTo>
                    <a:pt x="1198" y="408"/>
                    <a:pt x="1205" y="405"/>
                    <a:pt x="1209" y="400"/>
                  </a:cubicBezTo>
                  <a:cubicBezTo>
                    <a:pt x="1244" y="364"/>
                    <a:pt x="1066" y="78"/>
                    <a:pt x="673" y="19"/>
                  </a:cubicBezTo>
                  <a:cubicBezTo>
                    <a:pt x="603" y="6"/>
                    <a:pt x="537" y="0"/>
                    <a:pt x="474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844;p44">
              <a:extLst>
                <a:ext uri="{FF2B5EF4-FFF2-40B4-BE49-F238E27FC236}">
                  <a16:creationId xmlns:a16="http://schemas.microsoft.com/office/drawing/2014/main" id="{56374B57-062F-45C1-AE04-3F284D3DE511}"/>
                </a:ext>
              </a:extLst>
            </p:cNvPr>
            <p:cNvSpPr/>
            <p:nvPr/>
          </p:nvSpPr>
          <p:spPr>
            <a:xfrm>
              <a:off x="5287700" y="4028925"/>
              <a:ext cx="25475" cy="15825"/>
            </a:xfrm>
            <a:custGeom>
              <a:avLst/>
              <a:gdLst/>
              <a:ahLst/>
              <a:cxnLst/>
              <a:rect l="l" t="t" r="r" b="b"/>
              <a:pathLst>
                <a:path w="1019" h="633" extrusionOk="0">
                  <a:moveTo>
                    <a:pt x="216" y="0"/>
                  </a:moveTo>
                  <a:cubicBezTo>
                    <a:pt x="86" y="0"/>
                    <a:pt x="0" y="39"/>
                    <a:pt x="7" y="71"/>
                  </a:cubicBezTo>
                  <a:cubicBezTo>
                    <a:pt x="7" y="119"/>
                    <a:pt x="268" y="130"/>
                    <a:pt x="530" y="285"/>
                  </a:cubicBezTo>
                  <a:cubicBezTo>
                    <a:pt x="768" y="432"/>
                    <a:pt x="908" y="632"/>
                    <a:pt x="963" y="632"/>
                  </a:cubicBezTo>
                  <a:cubicBezTo>
                    <a:pt x="966" y="632"/>
                    <a:pt x="968" y="632"/>
                    <a:pt x="971" y="630"/>
                  </a:cubicBezTo>
                  <a:cubicBezTo>
                    <a:pt x="1019" y="607"/>
                    <a:pt x="947" y="309"/>
                    <a:pt x="626" y="119"/>
                  </a:cubicBezTo>
                  <a:cubicBezTo>
                    <a:pt x="476" y="30"/>
                    <a:pt x="329" y="0"/>
                    <a:pt x="216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845;p44">
              <a:extLst>
                <a:ext uri="{FF2B5EF4-FFF2-40B4-BE49-F238E27FC236}">
                  <a16:creationId xmlns:a16="http://schemas.microsoft.com/office/drawing/2014/main" id="{26107934-CA59-4C23-AA76-47B066823063}"/>
                </a:ext>
              </a:extLst>
            </p:cNvPr>
            <p:cNvSpPr/>
            <p:nvPr/>
          </p:nvSpPr>
          <p:spPr>
            <a:xfrm>
              <a:off x="5265525" y="4050725"/>
              <a:ext cx="19975" cy="19000"/>
            </a:xfrm>
            <a:custGeom>
              <a:avLst/>
              <a:gdLst/>
              <a:ahLst/>
              <a:cxnLst/>
              <a:rect l="l" t="t" r="r" b="b"/>
              <a:pathLst>
                <a:path w="799" h="760" extrusionOk="0">
                  <a:moveTo>
                    <a:pt x="66" y="0"/>
                  </a:moveTo>
                  <a:cubicBezTo>
                    <a:pt x="32" y="0"/>
                    <a:pt x="12" y="8"/>
                    <a:pt x="12" y="20"/>
                  </a:cubicBezTo>
                  <a:cubicBezTo>
                    <a:pt x="1" y="68"/>
                    <a:pt x="203" y="175"/>
                    <a:pt x="393" y="366"/>
                  </a:cubicBezTo>
                  <a:cubicBezTo>
                    <a:pt x="579" y="562"/>
                    <a:pt x="685" y="759"/>
                    <a:pt x="735" y="759"/>
                  </a:cubicBezTo>
                  <a:cubicBezTo>
                    <a:pt x="736" y="759"/>
                    <a:pt x="737" y="759"/>
                    <a:pt x="739" y="759"/>
                  </a:cubicBezTo>
                  <a:cubicBezTo>
                    <a:pt x="798" y="759"/>
                    <a:pt x="774" y="473"/>
                    <a:pt x="536" y="235"/>
                  </a:cubicBezTo>
                  <a:cubicBezTo>
                    <a:pt x="361" y="59"/>
                    <a:pt x="160" y="0"/>
                    <a:pt x="66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846;p44">
              <a:extLst>
                <a:ext uri="{FF2B5EF4-FFF2-40B4-BE49-F238E27FC236}">
                  <a16:creationId xmlns:a16="http://schemas.microsoft.com/office/drawing/2014/main" id="{B15380C5-0B7D-4F26-A5EF-E6F63917E134}"/>
                </a:ext>
              </a:extLst>
            </p:cNvPr>
            <p:cNvSpPr/>
            <p:nvPr/>
          </p:nvSpPr>
          <p:spPr>
            <a:xfrm>
              <a:off x="5301550" y="3965550"/>
              <a:ext cx="29400" cy="11200"/>
            </a:xfrm>
            <a:custGeom>
              <a:avLst/>
              <a:gdLst/>
              <a:ahLst/>
              <a:cxnLst/>
              <a:rect l="l" t="t" r="r" b="b"/>
              <a:pathLst>
                <a:path w="1176" h="448" extrusionOk="0">
                  <a:moveTo>
                    <a:pt x="835" y="0"/>
                  </a:moveTo>
                  <a:cubicBezTo>
                    <a:pt x="744" y="0"/>
                    <a:pt x="638" y="13"/>
                    <a:pt x="524" y="46"/>
                  </a:cubicBezTo>
                  <a:cubicBezTo>
                    <a:pt x="167" y="153"/>
                    <a:pt x="0" y="403"/>
                    <a:pt x="48" y="439"/>
                  </a:cubicBezTo>
                  <a:cubicBezTo>
                    <a:pt x="52" y="445"/>
                    <a:pt x="59" y="447"/>
                    <a:pt x="69" y="447"/>
                  </a:cubicBezTo>
                  <a:cubicBezTo>
                    <a:pt x="137" y="447"/>
                    <a:pt x="334" y="310"/>
                    <a:pt x="596" y="237"/>
                  </a:cubicBezTo>
                  <a:cubicBezTo>
                    <a:pt x="893" y="153"/>
                    <a:pt x="1167" y="165"/>
                    <a:pt x="1167" y="106"/>
                  </a:cubicBezTo>
                  <a:cubicBezTo>
                    <a:pt x="1175" y="64"/>
                    <a:pt x="1041" y="0"/>
                    <a:pt x="835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847;p44">
              <a:extLst>
                <a:ext uri="{FF2B5EF4-FFF2-40B4-BE49-F238E27FC236}">
                  <a16:creationId xmlns:a16="http://schemas.microsoft.com/office/drawing/2014/main" id="{18BADD96-3EC0-49CB-8C9D-0BFECE5AAEC0}"/>
                </a:ext>
              </a:extLst>
            </p:cNvPr>
            <p:cNvSpPr/>
            <p:nvPr/>
          </p:nvSpPr>
          <p:spPr>
            <a:xfrm>
              <a:off x="5292025" y="3914900"/>
              <a:ext cx="36025" cy="34850"/>
            </a:xfrm>
            <a:custGeom>
              <a:avLst/>
              <a:gdLst/>
              <a:ahLst/>
              <a:cxnLst/>
              <a:rect l="l" t="t" r="r" b="b"/>
              <a:pathLst>
                <a:path w="1441" h="1394" extrusionOk="0">
                  <a:moveTo>
                    <a:pt x="1155" y="189"/>
                  </a:moveTo>
                  <a:cubicBezTo>
                    <a:pt x="1174" y="189"/>
                    <a:pt x="1190" y="193"/>
                    <a:pt x="1203" y="203"/>
                  </a:cubicBezTo>
                  <a:cubicBezTo>
                    <a:pt x="1262" y="250"/>
                    <a:pt x="1227" y="227"/>
                    <a:pt x="1203" y="274"/>
                  </a:cubicBezTo>
                  <a:cubicBezTo>
                    <a:pt x="1191" y="322"/>
                    <a:pt x="1155" y="369"/>
                    <a:pt x="1119" y="405"/>
                  </a:cubicBezTo>
                  <a:cubicBezTo>
                    <a:pt x="1048" y="500"/>
                    <a:pt x="977" y="584"/>
                    <a:pt x="905" y="667"/>
                  </a:cubicBezTo>
                  <a:cubicBezTo>
                    <a:pt x="762" y="810"/>
                    <a:pt x="619" y="941"/>
                    <a:pt x="453" y="1060"/>
                  </a:cubicBezTo>
                  <a:cubicBezTo>
                    <a:pt x="338" y="1122"/>
                    <a:pt x="223" y="1197"/>
                    <a:pt x="113" y="1275"/>
                  </a:cubicBezTo>
                  <a:lnTo>
                    <a:pt x="113" y="1275"/>
                  </a:lnTo>
                  <a:cubicBezTo>
                    <a:pt x="155" y="1191"/>
                    <a:pt x="216" y="1067"/>
                    <a:pt x="310" y="917"/>
                  </a:cubicBezTo>
                  <a:cubicBezTo>
                    <a:pt x="417" y="750"/>
                    <a:pt x="548" y="608"/>
                    <a:pt x="691" y="477"/>
                  </a:cubicBezTo>
                  <a:cubicBezTo>
                    <a:pt x="774" y="405"/>
                    <a:pt x="869" y="334"/>
                    <a:pt x="965" y="274"/>
                  </a:cubicBezTo>
                  <a:cubicBezTo>
                    <a:pt x="1034" y="222"/>
                    <a:pt x="1104" y="189"/>
                    <a:pt x="1155" y="189"/>
                  </a:cubicBezTo>
                  <a:close/>
                  <a:moveTo>
                    <a:pt x="1143" y="0"/>
                  </a:moveTo>
                  <a:cubicBezTo>
                    <a:pt x="1111" y="0"/>
                    <a:pt x="1080" y="4"/>
                    <a:pt x="1048" y="12"/>
                  </a:cubicBezTo>
                  <a:cubicBezTo>
                    <a:pt x="988" y="36"/>
                    <a:pt x="917" y="72"/>
                    <a:pt x="857" y="119"/>
                  </a:cubicBezTo>
                  <a:cubicBezTo>
                    <a:pt x="762" y="179"/>
                    <a:pt x="655" y="262"/>
                    <a:pt x="572" y="346"/>
                  </a:cubicBezTo>
                  <a:cubicBezTo>
                    <a:pt x="417" y="500"/>
                    <a:pt x="286" y="667"/>
                    <a:pt x="191" y="846"/>
                  </a:cubicBezTo>
                  <a:cubicBezTo>
                    <a:pt x="96" y="994"/>
                    <a:pt x="47" y="1161"/>
                    <a:pt x="38" y="1330"/>
                  </a:cubicBezTo>
                  <a:lnTo>
                    <a:pt x="38" y="1330"/>
                  </a:lnTo>
                  <a:cubicBezTo>
                    <a:pt x="25" y="1339"/>
                    <a:pt x="13" y="1348"/>
                    <a:pt x="0" y="1358"/>
                  </a:cubicBezTo>
                  <a:cubicBezTo>
                    <a:pt x="12" y="1357"/>
                    <a:pt x="24" y="1356"/>
                    <a:pt x="37" y="1355"/>
                  </a:cubicBezTo>
                  <a:lnTo>
                    <a:pt x="37" y="1355"/>
                  </a:lnTo>
                  <a:cubicBezTo>
                    <a:pt x="36" y="1368"/>
                    <a:pt x="36" y="1381"/>
                    <a:pt x="36" y="1393"/>
                  </a:cubicBezTo>
                  <a:cubicBezTo>
                    <a:pt x="46" y="1393"/>
                    <a:pt x="58" y="1378"/>
                    <a:pt x="74" y="1351"/>
                  </a:cubicBezTo>
                  <a:lnTo>
                    <a:pt x="74" y="1351"/>
                  </a:lnTo>
                  <a:cubicBezTo>
                    <a:pt x="239" y="1329"/>
                    <a:pt x="401" y="1271"/>
                    <a:pt x="536" y="1167"/>
                  </a:cubicBezTo>
                  <a:cubicBezTo>
                    <a:pt x="715" y="1060"/>
                    <a:pt x="881" y="941"/>
                    <a:pt x="1036" y="798"/>
                  </a:cubicBezTo>
                  <a:cubicBezTo>
                    <a:pt x="1119" y="703"/>
                    <a:pt x="1203" y="619"/>
                    <a:pt x="1286" y="524"/>
                  </a:cubicBezTo>
                  <a:cubicBezTo>
                    <a:pt x="1334" y="465"/>
                    <a:pt x="1369" y="405"/>
                    <a:pt x="1393" y="334"/>
                  </a:cubicBezTo>
                  <a:cubicBezTo>
                    <a:pt x="1441" y="238"/>
                    <a:pt x="1405" y="119"/>
                    <a:pt x="1322" y="48"/>
                  </a:cubicBezTo>
                  <a:cubicBezTo>
                    <a:pt x="1266" y="16"/>
                    <a:pt x="1205" y="0"/>
                    <a:pt x="1143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848;p44">
              <a:extLst>
                <a:ext uri="{FF2B5EF4-FFF2-40B4-BE49-F238E27FC236}">
                  <a16:creationId xmlns:a16="http://schemas.microsoft.com/office/drawing/2014/main" id="{83D75893-40D0-47CD-9AE4-102F62240430}"/>
                </a:ext>
              </a:extLst>
            </p:cNvPr>
            <p:cNvSpPr/>
            <p:nvPr/>
          </p:nvSpPr>
          <p:spPr>
            <a:xfrm>
              <a:off x="5264325" y="3911375"/>
              <a:ext cx="31300" cy="38975"/>
            </a:xfrm>
            <a:custGeom>
              <a:avLst/>
              <a:gdLst/>
              <a:ahLst/>
              <a:cxnLst/>
              <a:rect l="l" t="t" r="r" b="b"/>
              <a:pathLst>
                <a:path w="1252" h="1559" extrusionOk="0">
                  <a:moveTo>
                    <a:pt x="276" y="0"/>
                  </a:moveTo>
                  <a:cubicBezTo>
                    <a:pt x="244" y="0"/>
                    <a:pt x="212" y="3"/>
                    <a:pt x="180" y="10"/>
                  </a:cubicBezTo>
                  <a:cubicBezTo>
                    <a:pt x="84" y="46"/>
                    <a:pt x="25" y="129"/>
                    <a:pt x="13" y="237"/>
                  </a:cubicBezTo>
                  <a:cubicBezTo>
                    <a:pt x="1" y="308"/>
                    <a:pt x="1" y="379"/>
                    <a:pt x="13" y="451"/>
                  </a:cubicBezTo>
                  <a:cubicBezTo>
                    <a:pt x="37" y="582"/>
                    <a:pt x="84" y="701"/>
                    <a:pt x="144" y="808"/>
                  </a:cubicBezTo>
                  <a:cubicBezTo>
                    <a:pt x="251" y="999"/>
                    <a:pt x="394" y="1165"/>
                    <a:pt x="572" y="1284"/>
                  </a:cubicBezTo>
                  <a:cubicBezTo>
                    <a:pt x="804" y="1430"/>
                    <a:pt x="986" y="1459"/>
                    <a:pt x="1070" y="1459"/>
                  </a:cubicBezTo>
                  <a:cubicBezTo>
                    <a:pt x="1103" y="1459"/>
                    <a:pt x="1120" y="1454"/>
                    <a:pt x="1120" y="1451"/>
                  </a:cubicBezTo>
                  <a:cubicBezTo>
                    <a:pt x="953" y="1368"/>
                    <a:pt x="799" y="1272"/>
                    <a:pt x="656" y="1177"/>
                  </a:cubicBezTo>
                  <a:cubicBezTo>
                    <a:pt x="513" y="1058"/>
                    <a:pt x="394" y="903"/>
                    <a:pt x="299" y="737"/>
                  </a:cubicBezTo>
                  <a:cubicBezTo>
                    <a:pt x="251" y="630"/>
                    <a:pt x="215" y="522"/>
                    <a:pt x="203" y="415"/>
                  </a:cubicBezTo>
                  <a:cubicBezTo>
                    <a:pt x="180" y="296"/>
                    <a:pt x="203" y="177"/>
                    <a:pt x="239" y="177"/>
                  </a:cubicBezTo>
                  <a:cubicBezTo>
                    <a:pt x="334" y="177"/>
                    <a:pt x="418" y="213"/>
                    <a:pt x="489" y="284"/>
                  </a:cubicBezTo>
                  <a:cubicBezTo>
                    <a:pt x="572" y="368"/>
                    <a:pt x="656" y="439"/>
                    <a:pt x="727" y="534"/>
                  </a:cubicBezTo>
                  <a:cubicBezTo>
                    <a:pt x="846" y="677"/>
                    <a:pt x="942" y="844"/>
                    <a:pt x="1013" y="1022"/>
                  </a:cubicBezTo>
                  <a:cubicBezTo>
                    <a:pt x="1168" y="1344"/>
                    <a:pt x="1180" y="1558"/>
                    <a:pt x="1203" y="1558"/>
                  </a:cubicBezTo>
                  <a:cubicBezTo>
                    <a:pt x="1251" y="1368"/>
                    <a:pt x="1239" y="1165"/>
                    <a:pt x="1168" y="987"/>
                  </a:cubicBezTo>
                  <a:cubicBezTo>
                    <a:pt x="1096" y="784"/>
                    <a:pt x="1001" y="594"/>
                    <a:pt x="882" y="427"/>
                  </a:cubicBezTo>
                  <a:cubicBezTo>
                    <a:pt x="799" y="332"/>
                    <a:pt x="715" y="237"/>
                    <a:pt x="620" y="153"/>
                  </a:cubicBezTo>
                  <a:cubicBezTo>
                    <a:pt x="534" y="57"/>
                    <a:pt x="409" y="0"/>
                    <a:pt x="276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849;p44">
              <a:extLst>
                <a:ext uri="{FF2B5EF4-FFF2-40B4-BE49-F238E27FC236}">
                  <a16:creationId xmlns:a16="http://schemas.microsoft.com/office/drawing/2014/main" id="{661085A1-F312-47C7-B45A-68CACD9147FC}"/>
                </a:ext>
              </a:extLst>
            </p:cNvPr>
            <p:cNvSpPr/>
            <p:nvPr/>
          </p:nvSpPr>
          <p:spPr>
            <a:xfrm>
              <a:off x="5188725" y="2030725"/>
              <a:ext cx="271200" cy="396800"/>
            </a:xfrm>
            <a:custGeom>
              <a:avLst/>
              <a:gdLst/>
              <a:ahLst/>
              <a:cxnLst/>
              <a:rect l="l" t="t" r="r" b="b"/>
              <a:pathLst>
                <a:path w="10848" h="15872" extrusionOk="0">
                  <a:moveTo>
                    <a:pt x="2049" y="1"/>
                  </a:moveTo>
                  <a:cubicBezTo>
                    <a:pt x="2049" y="1"/>
                    <a:pt x="1" y="9240"/>
                    <a:pt x="72" y="10526"/>
                  </a:cubicBezTo>
                  <a:cubicBezTo>
                    <a:pt x="191" y="12514"/>
                    <a:pt x="3287" y="12860"/>
                    <a:pt x="3287" y="12860"/>
                  </a:cubicBezTo>
                  <a:lnTo>
                    <a:pt x="4573" y="15872"/>
                  </a:lnTo>
                  <a:lnTo>
                    <a:pt x="10847" y="15646"/>
                  </a:lnTo>
                  <a:lnTo>
                    <a:pt x="9264" y="11788"/>
                  </a:lnTo>
                  <a:lnTo>
                    <a:pt x="10276" y="343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850;p44">
              <a:extLst>
                <a:ext uri="{FF2B5EF4-FFF2-40B4-BE49-F238E27FC236}">
                  <a16:creationId xmlns:a16="http://schemas.microsoft.com/office/drawing/2014/main" id="{DF915F4B-199A-4A85-A0F2-1875DA9C022C}"/>
                </a:ext>
              </a:extLst>
            </p:cNvPr>
            <p:cNvSpPr/>
            <p:nvPr/>
          </p:nvSpPr>
          <p:spPr>
            <a:xfrm>
              <a:off x="5183675" y="1981450"/>
              <a:ext cx="317925" cy="385600"/>
            </a:xfrm>
            <a:custGeom>
              <a:avLst/>
              <a:gdLst/>
              <a:ahLst/>
              <a:cxnLst/>
              <a:rect l="l" t="t" r="r" b="b"/>
              <a:pathLst>
                <a:path w="12717" h="15424" extrusionOk="0">
                  <a:moveTo>
                    <a:pt x="8751" y="15188"/>
                  </a:moveTo>
                  <a:lnTo>
                    <a:pt x="8648" y="15240"/>
                  </a:lnTo>
                  <a:lnTo>
                    <a:pt x="8648" y="15240"/>
                  </a:lnTo>
                  <a:cubicBezTo>
                    <a:pt x="8683" y="15223"/>
                    <a:pt x="8717" y="15206"/>
                    <a:pt x="8751" y="15188"/>
                  </a:cubicBezTo>
                  <a:close/>
                  <a:moveTo>
                    <a:pt x="3026" y="0"/>
                  </a:moveTo>
                  <a:cubicBezTo>
                    <a:pt x="2411" y="0"/>
                    <a:pt x="1819" y="345"/>
                    <a:pt x="1536" y="936"/>
                  </a:cubicBezTo>
                  <a:cubicBezTo>
                    <a:pt x="1536" y="948"/>
                    <a:pt x="1524" y="948"/>
                    <a:pt x="1524" y="960"/>
                  </a:cubicBezTo>
                  <a:cubicBezTo>
                    <a:pt x="1524" y="960"/>
                    <a:pt x="477" y="1436"/>
                    <a:pt x="238" y="2401"/>
                  </a:cubicBezTo>
                  <a:lnTo>
                    <a:pt x="238" y="2424"/>
                  </a:lnTo>
                  <a:cubicBezTo>
                    <a:pt x="0" y="3413"/>
                    <a:pt x="441" y="4425"/>
                    <a:pt x="1310" y="4937"/>
                  </a:cubicBezTo>
                  <a:lnTo>
                    <a:pt x="1632" y="5127"/>
                  </a:lnTo>
                  <a:cubicBezTo>
                    <a:pt x="1941" y="5270"/>
                    <a:pt x="2215" y="5496"/>
                    <a:pt x="2429" y="5770"/>
                  </a:cubicBezTo>
                  <a:cubicBezTo>
                    <a:pt x="2715" y="6199"/>
                    <a:pt x="2655" y="6758"/>
                    <a:pt x="2524" y="7258"/>
                  </a:cubicBezTo>
                  <a:cubicBezTo>
                    <a:pt x="2358" y="7746"/>
                    <a:pt x="2274" y="8258"/>
                    <a:pt x="2298" y="8782"/>
                  </a:cubicBezTo>
                  <a:cubicBezTo>
                    <a:pt x="2321" y="8945"/>
                    <a:pt x="2412" y="9152"/>
                    <a:pt x="2582" y="9152"/>
                  </a:cubicBezTo>
                  <a:cubicBezTo>
                    <a:pt x="2586" y="9152"/>
                    <a:pt x="2591" y="9152"/>
                    <a:pt x="2596" y="9151"/>
                  </a:cubicBezTo>
                  <a:cubicBezTo>
                    <a:pt x="2775" y="9140"/>
                    <a:pt x="2846" y="8866"/>
                    <a:pt x="2917" y="8663"/>
                  </a:cubicBezTo>
                  <a:cubicBezTo>
                    <a:pt x="3029" y="8298"/>
                    <a:pt x="3408" y="8049"/>
                    <a:pt x="3786" y="8049"/>
                  </a:cubicBezTo>
                  <a:cubicBezTo>
                    <a:pt x="4011" y="8049"/>
                    <a:pt x="4237" y="8137"/>
                    <a:pt x="4406" y="8342"/>
                  </a:cubicBezTo>
                  <a:cubicBezTo>
                    <a:pt x="4691" y="8675"/>
                    <a:pt x="4703" y="9151"/>
                    <a:pt x="4441" y="9497"/>
                  </a:cubicBezTo>
                  <a:cubicBezTo>
                    <a:pt x="4156" y="9878"/>
                    <a:pt x="3644" y="10116"/>
                    <a:pt x="3477" y="10556"/>
                  </a:cubicBezTo>
                  <a:cubicBezTo>
                    <a:pt x="3156" y="11306"/>
                    <a:pt x="3941" y="12164"/>
                    <a:pt x="4203" y="12676"/>
                  </a:cubicBezTo>
                  <a:cubicBezTo>
                    <a:pt x="4287" y="12854"/>
                    <a:pt x="4394" y="13033"/>
                    <a:pt x="4525" y="13188"/>
                  </a:cubicBezTo>
                  <a:cubicBezTo>
                    <a:pt x="5120" y="13962"/>
                    <a:pt x="5858" y="14604"/>
                    <a:pt x="6704" y="15093"/>
                  </a:cubicBezTo>
                  <a:cubicBezTo>
                    <a:pt x="7040" y="15313"/>
                    <a:pt x="7426" y="15424"/>
                    <a:pt x="7811" y="15424"/>
                  </a:cubicBezTo>
                  <a:cubicBezTo>
                    <a:pt x="8052" y="15424"/>
                    <a:pt x="8293" y="15380"/>
                    <a:pt x="8521" y="15293"/>
                  </a:cubicBezTo>
                  <a:lnTo>
                    <a:pt x="8521" y="15293"/>
                  </a:lnTo>
                  <a:cubicBezTo>
                    <a:pt x="8503" y="15306"/>
                    <a:pt x="8484" y="15318"/>
                    <a:pt x="8466" y="15331"/>
                  </a:cubicBezTo>
                  <a:lnTo>
                    <a:pt x="8648" y="15240"/>
                  </a:lnTo>
                  <a:lnTo>
                    <a:pt x="8648" y="15240"/>
                  </a:lnTo>
                  <a:cubicBezTo>
                    <a:pt x="8606" y="15259"/>
                    <a:pt x="8564" y="15277"/>
                    <a:pt x="8521" y="15293"/>
                  </a:cubicBezTo>
                  <a:lnTo>
                    <a:pt x="8521" y="15293"/>
                  </a:lnTo>
                  <a:cubicBezTo>
                    <a:pt x="9223" y="14814"/>
                    <a:pt x="9593" y="14476"/>
                    <a:pt x="9906" y="13664"/>
                  </a:cubicBezTo>
                  <a:cubicBezTo>
                    <a:pt x="10228" y="12830"/>
                    <a:pt x="10442" y="11961"/>
                    <a:pt x="10811" y="11140"/>
                  </a:cubicBezTo>
                  <a:cubicBezTo>
                    <a:pt x="11180" y="10330"/>
                    <a:pt x="11776" y="9521"/>
                    <a:pt x="12145" y="8663"/>
                  </a:cubicBezTo>
                  <a:cubicBezTo>
                    <a:pt x="12502" y="7806"/>
                    <a:pt x="12716" y="6794"/>
                    <a:pt x="12347" y="5937"/>
                  </a:cubicBezTo>
                  <a:cubicBezTo>
                    <a:pt x="12347" y="5937"/>
                    <a:pt x="12204" y="4841"/>
                    <a:pt x="10740" y="4437"/>
                  </a:cubicBezTo>
                  <a:cubicBezTo>
                    <a:pt x="10740" y="4437"/>
                    <a:pt x="9894" y="2103"/>
                    <a:pt x="7978" y="1877"/>
                  </a:cubicBezTo>
                  <a:cubicBezTo>
                    <a:pt x="5358" y="1579"/>
                    <a:pt x="5453" y="817"/>
                    <a:pt x="3739" y="162"/>
                  </a:cubicBezTo>
                  <a:cubicBezTo>
                    <a:pt x="3509" y="52"/>
                    <a:pt x="3266" y="0"/>
                    <a:pt x="3026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851;p44">
              <a:extLst>
                <a:ext uri="{FF2B5EF4-FFF2-40B4-BE49-F238E27FC236}">
                  <a16:creationId xmlns:a16="http://schemas.microsoft.com/office/drawing/2014/main" id="{6CB06924-A242-44E6-ADC6-8645790B841D}"/>
                </a:ext>
              </a:extLst>
            </p:cNvPr>
            <p:cNvSpPr/>
            <p:nvPr/>
          </p:nvSpPr>
          <p:spPr>
            <a:xfrm>
              <a:off x="4640150" y="2460200"/>
              <a:ext cx="263450" cy="260825"/>
            </a:xfrm>
            <a:custGeom>
              <a:avLst/>
              <a:gdLst/>
              <a:ahLst/>
              <a:cxnLst/>
              <a:rect l="l" t="t" r="r" b="b"/>
              <a:pathLst>
                <a:path w="10538" h="10433" extrusionOk="0">
                  <a:moveTo>
                    <a:pt x="6097" y="1"/>
                  </a:moveTo>
                  <a:cubicBezTo>
                    <a:pt x="6039" y="1"/>
                    <a:pt x="5980" y="17"/>
                    <a:pt x="5930" y="50"/>
                  </a:cubicBezTo>
                  <a:cubicBezTo>
                    <a:pt x="5716" y="253"/>
                    <a:pt x="5335" y="1146"/>
                    <a:pt x="5549" y="2146"/>
                  </a:cubicBezTo>
                  <a:cubicBezTo>
                    <a:pt x="5549" y="2170"/>
                    <a:pt x="5549" y="2193"/>
                    <a:pt x="5549" y="2217"/>
                  </a:cubicBezTo>
                  <a:cubicBezTo>
                    <a:pt x="5527" y="2429"/>
                    <a:pt x="5348" y="2589"/>
                    <a:pt x="5130" y="2589"/>
                  </a:cubicBezTo>
                  <a:cubicBezTo>
                    <a:pt x="5115" y="2589"/>
                    <a:pt x="5100" y="2588"/>
                    <a:pt x="5085" y="2586"/>
                  </a:cubicBezTo>
                  <a:cubicBezTo>
                    <a:pt x="5043" y="2587"/>
                    <a:pt x="4994" y="2587"/>
                    <a:pt x="4940" y="2587"/>
                  </a:cubicBezTo>
                  <a:cubicBezTo>
                    <a:pt x="4275" y="2587"/>
                    <a:pt x="2765" y="2537"/>
                    <a:pt x="1977" y="2537"/>
                  </a:cubicBezTo>
                  <a:cubicBezTo>
                    <a:pt x="1761" y="2537"/>
                    <a:pt x="1599" y="2541"/>
                    <a:pt x="1525" y="2551"/>
                  </a:cubicBezTo>
                  <a:cubicBezTo>
                    <a:pt x="1155" y="2598"/>
                    <a:pt x="751" y="2753"/>
                    <a:pt x="1072" y="2920"/>
                  </a:cubicBezTo>
                  <a:cubicBezTo>
                    <a:pt x="1616" y="3089"/>
                    <a:pt x="2167" y="3239"/>
                    <a:pt x="2724" y="3358"/>
                  </a:cubicBezTo>
                  <a:lnTo>
                    <a:pt x="2724" y="3358"/>
                  </a:lnTo>
                  <a:cubicBezTo>
                    <a:pt x="2257" y="3273"/>
                    <a:pt x="1599" y="3171"/>
                    <a:pt x="1165" y="3171"/>
                  </a:cubicBezTo>
                  <a:cubicBezTo>
                    <a:pt x="911" y="3171"/>
                    <a:pt x="733" y="3206"/>
                    <a:pt x="715" y="3301"/>
                  </a:cubicBezTo>
                  <a:cubicBezTo>
                    <a:pt x="691" y="3465"/>
                    <a:pt x="946" y="3666"/>
                    <a:pt x="1602" y="3842"/>
                  </a:cubicBezTo>
                  <a:lnTo>
                    <a:pt x="1602" y="3842"/>
                  </a:lnTo>
                  <a:cubicBezTo>
                    <a:pt x="1300" y="3797"/>
                    <a:pt x="1014" y="3764"/>
                    <a:pt x="826" y="3764"/>
                  </a:cubicBezTo>
                  <a:cubicBezTo>
                    <a:pt x="736" y="3764"/>
                    <a:pt x="668" y="3771"/>
                    <a:pt x="632" y="3789"/>
                  </a:cubicBezTo>
                  <a:cubicBezTo>
                    <a:pt x="1" y="4086"/>
                    <a:pt x="2477" y="4634"/>
                    <a:pt x="2477" y="4634"/>
                  </a:cubicBezTo>
                  <a:cubicBezTo>
                    <a:pt x="1386" y="4402"/>
                    <a:pt x="998" y="4288"/>
                    <a:pt x="837" y="4288"/>
                  </a:cubicBezTo>
                  <a:cubicBezTo>
                    <a:pt x="742" y="4288"/>
                    <a:pt x="727" y="4328"/>
                    <a:pt x="691" y="4408"/>
                  </a:cubicBezTo>
                  <a:cubicBezTo>
                    <a:pt x="620" y="4575"/>
                    <a:pt x="977" y="4789"/>
                    <a:pt x="1882" y="5110"/>
                  </a:cubicBezTo>
                  <a:cubicBezTo>
                    <a:pt x="2620" y="5372"/>
                    <a:pt x="3322" y="5801"/>
                    <a:pt x="4430" y="6265"/>
                  </a:cubicBezTo>
                  <a:lnTo>
                    <a:pt x="9025" y="10432"/>
                  </a:lnTo>
                  <a:lnTo>
                    <a:pt x="10538" y="6801"/>
                  </a:lnTo>
                  <a:lnTo>
                    <a:pt x="7025" y="2967"/>
                  </a:lnTo>
                  <a:cubicBezTo>
                    <a:pt x="6918" y="2765"/>
                    <a:pt x="6787" y="2527"/>
                    <a:pt x="6644" y="2241"/>
                  </a:cubicBezTo>
                  <a:cubicBezTo>
                    <a:pt x="6525" y="1991"/>
                    <a:pt x="6442" y="1717"/>
                    <a:pt x="6418" y="1443"/>
                  </a:cubicBezTo>
                  <a:cubicBezTo>
                    <a:pt x="6370" y="1098"/>
                    <a:pt x="6370" y="753"/>
                    <a:pt x="6418" y="407"/>
                  </a:cubicBezTo>
                  <a:cubicBezTo>
                    <a:pt x="6442" y="312"/>
                    <a:pt x="6418" y="229"/>
                    <a:pt x="6370" y="146"/>
                  </a:cubicBezTo>
                  <a:cubicBezTo>
                    <a:pt x="6309" y="53"/>
                    <a:pt x="6203" y="1"/>
                    <a:pt x="609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852;p44">
              <a:extLst>
                <a:ext uri="{FF2B5EF4-FFF2-40B4-BE49-F238E27FC236}">
                  <a16:creationId xmlns:a16="http://schemas.microsoft.com/office/drawing/2014/main" id="{2FA42125-2F00-4EB0-9B70-B963BA254D53}"/>
                </a:ext>
              </a:extLst>
            </p:cNvPr>
            <p:cNvSpPr/>
            <p:nvPr/>
          </p:nvSpPr>
          <p:spPr>
            <a:xfrm>
              <a:off x="4669325" y="2568300"/>
              <a:ext cx="58950" cy="14025"/>
            </a:xfrm>
            <a:custGeom>
              <a:avLst/>
              <a:gdLst/>
              <a:ahLst/>
              <a:cxnLst/>
              <a:rect l="l" t="t" r="r" b="b"/>
              <a:pathLst>
                <a:path w="2358" h="561" extrusionOk="0">
                  <a:moveTo>
                    <a:pt x="0" y="1"/>
                  </a:moveTo>
                  <a:lnTo>
                    <a:pt x="0" y="1"/>
                  </a:lnTo>
                  <a:cubicBezTo>
                    <a:pt x="369" y="167"/>
                    <a:pt x="762" y="286"/>
                    <a:pt x="1155" y="358"/>
                  </a:cubicBezTo>
                  <a:cubicBezTo>
                    <a:pt x="1548" y="465"/>
                    <a:pt x="1953" y="536"/>
                    <a:pt x="2358" y="560"/>
                  </a:cubicBezTo>
                  <a:cubicBezTo>
                    <a:pt x="1989" y="382"/>
                    <a:pt x="1596" y="263"/>
                    <a:pt x="1191" y="191"/>
                  </a:cubicBezTo>
                  <a:cubicBezTo>
                    <a:pt x="810" y="72"/>
                    <a:pt x="405" y="13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853;p44">
              <a:extLst>
                <a:ext uri="{FF2B5EF4-FFF2-40B4-BE49-F238E27FC236}">
                  <a16:creationId xmlns:a16="http://schemas.microsoft.com/office/drawing/2014/main" id="{D8CF2A31-190E-4636-B8BB-B4EE0EF44D34}"/>
                </a:ext>
              </a:extLst>
            </p:cNvPr>
            <p:cNvSpPr/>
            <p:nvPr/>
          </p:nvSpPr>
          <p:spPr>
            <a:xfrm>
              <a:off x="4669625" y="2554900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0" y="1"/>
                  </a:moveTo>
                  <a:lnTo>
                    <a:pt x="0" y="1"/>
                  </a:lnTo>
                  <a:cubicBezTo>
                    <a:pt x="405" y="144"/>
                    <a:pt x="834" y="251"/>
                    <a:pt x="1262" y="298"/>
                  </a:cubicBezTo>
                  <a:cubicBezTo>
                    <a:pt x="1691" y="394"/>
                    <a:pt x="2120" y="441"/>
                    <a:pt x="2548" y="441"/>
                  </a:cubicBezTo>
                  <a:lnTo>
                    <a:pt x="2560" y="441"/>
                  </a:lnTo>
                  <a:cubicBezTo>
                    <a:pt x="1727" y="179"/>
                    <a:pt x="869" y="37"/>
                    <a:pt x="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854;p44">
              <a:extLst>
                <a:ext uri="{FF2B5EF4-FFF2-40B4-BE49-F238E27FC236}">
                  <a16:creationId xmlns:a16="http://schemas.microsoft.com/office/drawing/2014/main" id="{827E1C27-8E70-49AD-BE97-625BC9448B00}"/>
                </a:ext>
              </a:extLst>
            </p:cNvPr>
            <p:cNvSpPr/>
            <p:nvPr/>
          </p:nvSpPr>
          <p:spPr>
            <a:xfrm>
              <a:off x="4678250" y="2539075"/>
              <a:ext cx="60450" cy="9950"/>
            </a:xfrm>
            <a:custGeom>
              <a:avLst/>
              <a:gdLst/>
              <a:ahLst/>
              <a:cxnLst/>
              <a:rect l="l" t="t" r="r" b="b"/>
              <a:pathLst>
                <a:path w="2418" h="398" extrusionOk="0">
                  <a:moveTo>
                    <a:pt x="151" y="1"/>
                  </a:moveTo>
                  <a:cubicBezTo>
                    <a:pt x="100" y="1"/>
                    <a:pt x="50" y="1"/>
                    <a:pt x="1" y="3"/>
                  </a:cubicBezTo>
                  <a:cubicBezTo>
                    <a:pt x="382" y="146"/>
                    <a:pt x="786" y="241"/>
                    <a:pt x="1191" y="277"/>
                  </a:cubicBezTo>
                  <a:cubicBezTo>
                    <a:pt x="1546" y="360"/>
                    <a:pt x="1910" y="398"/>
                    <a:pt x="2268" y="398"/>
                  </a:cubicBezTo>
                  <a:cubicBezTo>
                    <a:pt x="2318" y="398"/>
                    <a:pt x="2368" y="397"/>
                    <a:pt x="2418" y="396"/>
                  </a:cubicBezTo>
                  <a:cubicBezTo>
                    <a:pt x="2037" y="253"/>
                    <a:pt x="1632" y="158"/>
                    <a:pt x="1227" y="122"/>
                  </a:cubicBezTo>
                  <a:cubicBezTo>
                    <a:pt x="872" y="38"/>
                    <a:pt x="508" y="1"/>
                    <a:pt x="15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855;p44">
              <a:extLst>
                <a:ext uri="{FF2B5EF4-FFF2-40B4-BE49-F238E27FC236}">
                  <a16:creationId xmlns:a16="http://schemas.microsoft.com/office/drawing/2014/main" id="{48865660-9A3B-41F2-865D-BF6ED08C6546}"/>
                </a:ext>
              </a:extLst>
            </p:cNvPr>
            <p:cNvSpPr/>
            <p:nvPr/>
          </p:nvSpPr>
          <p:spPr>
            <a:xfrm>
              <a:off x="4787200" y="3013300"/>
              <a:ext cx="861125" cy="930200"/>
            </a:xfrm>
            <a:custGeom>
              <a:avLst/>
              <a:gdLst/>
              <a:ahLst/>
              <a:cxnLst/>
              <a:rect l="l" t="t" r="r" b="b"/>
              <a:pathLst>
                <a:path w="34445" h="37208" extrusionOk="0">
                  <a:moveTo>
                    <a:pt x="21491" y="0"/>
                  </a:moveTo>
                  <a:lnTo>
                    <a:pt x="21491" y="477"/>
                  </a:lnTo>
                  <a:lnTo>
                    <a:pt x="6513" y="2727"/>
                  </a:lnTo>
                  <a:cubicBezTo>
                    <a:pt x="4453" y="3036"/>
                    <a:pt x="2632" y="4203"/>
                    <a:pt x="1489" y="5942"/>
                  </a:cubicBezTo>
                  <a:cubicBezTo>
                    <a:pt x="322" y="7728"/>
                    <a:pt x="0" y="9930"/>
                    <a:pt x="596" y="11978"/>
                  </a:cubicBezTo>
                  <a:lnTo>
                    <a:pt x="8501" y="37207"/>
                  </a:lnTo>
                  <a:lnTo>
                    <a:pt x="15645" y="34517"/>
                  </a:lnTo>
                  <a:lnTo>
                    <a:pt x="11264" y="12216"/>
                  </a:lnTo>
                  <a:lnTo>
                    <a:pt x="34445" y="10656"/>
                  </a:lnTo>
                  <a:lnTo>
                    <a:pt x="34445" y="477"/>
                  </a:lnTo>
                  <a:lnTo>
                    <a:pt x="21491" y="0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856;p44">
              <a:extLst>
                <a:ext uri="{FF2B5EF4-FFF2-40B4-BE49-F238E27FC236}">
                  <a16:creationId xmlns:a16="http://schemas.microsoft.com/office/drawing/2014/main" id="{36736F9F-22E9-4279-9CAF-A87EDECDEAFE}"/>
                </a:ext>
              </a:extLst>
            </p:cNvPr>
            <p:cNvSpPr/>
            <p:nvPr/>
          </p:nvSpPr>
          <p:spPr>
            <a:xfrm>
              <a:off x="5050925" y="3013300"/>
              <a:ext cx="668850" cy="893000"/>
            </a:xfrm>
            <a:custGeom>
              <a:avLst/>
              <a:gdLst/>
              <a:ahLst/>
              <a:cxnLst/>
              <a:rect l="l" t="t" r="r" b="b"/>
              <a:pathLst>
                <a:path w="26754" h="35720" extrusionOk="0">
                  <a:moveTo>
                    <a:pt x="21491" y="0"/>
                  </a:moveTo>
                  <a:lnTo>
                    <a:pt x="21491" y="477"/>
                  </a:lnTo>
                  <a:lnTo>
                    <a:pt x="6513" y="2727"/>
                  </a:lnTo>
                  <a:cubicBezTo>
                    <a:pt x="4453" y="3036"/>
                    <a:pt x="2631" y="4203"/>
                    <a:pt x="1488" y="5942"/>
                  </a:cubicBezTo>
                  <a:cubicBezTo>
                    <a:pt x="322" y="7739"/>
                    <a:pt x="0" y="9942"/>
                    <a:pt x="595" y="11990"/>
                  </a:cubicBezTo>
                  <a:lnTo>
                    <a:pt x="7501" y="35719"/>
                  </a:lnTo>
                  <a:lnTo>
                    <a:pt x="15478" y="33624"/>
                  </a:lnTo>
                  <a:lnTo>
                    <a:pt x="11263" y="12216"/>
                  </a:lnTo>
                  <a:lnTo>
                    <a:pt x="26754" y="11180"/>
                  </a:lnTo>
                  <a:lnTo>
                    <a:pt x="26754" y="1001"/>
                  </a:lnTo>
                  <a:lnTo>
                    <a:pt x="21491" y="0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857;p44">
              <a:extLst>
                <a:ext uri="{FF2B5EF4-FFF2-40B4-BE49-F238E27FC236}">
                  <a16:creationId xmlns:a16="http://schemas.microsoft.com/office/drawing/2014/main" id="{1BF12BFE-39EF-44D2-A651-9441C59D43DD}"/>
                </a:ext>
              </a:extLst>
            </p:cNvPr>
            <p:cNvSpPr/>
            <p:nvPr/>
          </p:nvSpPr>
          <p:spPr>
            <a:xfrm>
              <a:off x="4768450" y="2557875"/>
              <a:ext cx="337550" cy="262575"/>
            </a:xfrm>
            <a:custGeom>
              <a:avLst/>
              <a:gdLst/>
              <a:ahLst/>
              <a:cxnLst/>
              <a:rect l="l" t="t" r="r" b="b"/>
              <a:pathLst>
                <a:path w="13502" h="10503" extrusionOk="0">
                  <a:moveTo>
                    <a:pt x="3015" y="1"/>
                  </a:moveTo>
                  <a:cubicBezTo>
                    <a:pt x="3014" y="1"/>
                    <a:pt x="3013" y="1"/>
                    <a:pt x="3012" y="1"/>
                  </a:cubicBezTo>
                  <a:cubicBezTo>
                    <a:pt x="0" y="418"/>
                    <a:pt x="429" y="3966"/>
                    <a:pt x="429" y="3966"/>
                  </a:cubicBezTo>
                  <a:lnTo>
                    <a:pt x="7013" y="10502"/>
                  </a:lnTo>
                  <a:lnTo>
                    <a:pt x="13502" y="7895"/>
                  </a:lnTo>
                  <a:cubicBezTo>
                    <a:pt x="13502" y="7895"/>
                    <a:pt x="3380" y="1"/>
                    <a:pt x="3015" y="1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858;p44">
              <a:extLst>
                <a:ext uri="{FF2B5EF4-FFF2-40B4-BE49-F238E27FC236}">
                  <a16:creationId xmlns:a16="http://schemas.microsoft.com/office/drawing/2014/main" id="{ECBCF809-8BC8-4EAC-95C7-4E431CFB8C79}"/>
                </a:ext>
              </a:extLst>
            </p:cNvPr>
            <p:cNvSpPr/>
            <p:nvPr/>
          </p:nvSpPr>
          <p:spPr>
            <a:xfrm>
              <a:off x="4930075" y="2390000"/>
              <a:ext cx="892100" cy="745650"/>
            </a:xfrm>
            <a:custGeom>
              <a:avLst/>
              <a:gdLst/>
              <a:ahLst/>
              <a:cxnLst/>
              <a:rect l="l" t="t" r="r" b="b"/>
              <a:pathLst>
                <a:path w="35684" h="29826" extrusionOk="0">
                  <a:moveTo>
                    <a:pt x="14528" y="1"/>
                  </a:moveTo>
                  <a:cubicBezTo>
                    <a:pt x="12984" y="1"/>
                    <a:pt x="11491" y="595"/>
                    <a:pt x="10371" y="1668"/>
                  </a:cubicBezTo>
                  <a:cubicBezTo>
                    <a:pt x="9073" y="2954"/>
                    <a:pt x="7954" y="4394"/>
                    <a:pt x="7037" y="5966"/>
                  </a:cubicBezTo>
                  <a:lnTo>
                    <a:pt x="2679" y="12026"/>
                  </a:lnTo>
                  <a:lnTo>
                    <a:pt x="0" y="16527"/>
                  </a:lnTo>
                  <a:lnTo>
                    <a:pt x="548" y="17217"/>
                  </a:lnTo>
                  <a:cubicBezTo>
                    <a:pt x="1419" y="18351"/>
                    <a:pt x="2743" y="18974"/>
                    <a:pt x="4106" y="18974"/>
                  </a:cubicBezTo>
                  <a:cubicBezTo>
                    <a:pt x="4719" y="18974"/>
                    <a:pt x="5339" y="18848"/>
                    <a:pt x="5930" y="18586"/>
                  </a:cubicBezTo>
                  <a:cubicBezTo>
                    <a:pt x="6811" y="18182"/>
                    <a:pt x="7454" y="17408"/>
                    <a:pt x="8061" y="16527"/>
                  </a:cubicBezTo>
                  <a:cubicBezTo>
                    <a:pt x="9156" y="14919"/>
                    <a:pt x="10311" y="13169"/>
                    <a:pt x="11049" y="11847"/>
                  </a:cubicBezTo>
                  <a:lnTo>
                    <a:pt x="15431" y="24349"/>
                  </a:lnTo>
                  <a:lnTo>
                    <a:pt x="13085" y="25837"/>
                  </a:lnTo>
                  <a:lnTo>
                    <a:pt x="22944" y="29826"/>
                  </a:lnTo>
                  <a:lnTo>
                    <a:pt x="33207" y="25432"/>
                  </a:lnTo>
                  <a:lnTo>
                    <a:pt x="30373" y="15336"/>
                  </a:lnTo>
                  <a:lnTo>
                    <a:pt x="30373" y="15336"/>
                  </a:lnTo>
                  <a:cubicBezTo>
                    <a:pt x="30373" y="15336"/>
                    <a:pt x="30855" y="15382"/>
                    <a:pt x="31518" y="15382"/>
                  </a:cubicBezTo>
                  <a:cubicBezTo>
                    <a:pt x="32880" y="15382"/>
                    <a:pt x="35006" y="15188"/>
                    <a:pt x="35278" y="14002"/>
                  </a:cubicBezTo>
                  <a:cubicBezTo>
                    <a:pt x="35683" y="12240"/>
                    <a:pt x="31552" y="6609"/>
                    <a:pt x="29468" y="3608"/>
                  </a:cubicBezTo>
                  <a:cubicBezTo>
                    <a:pt x="27778" y="1144"/>
                    <a:pt x="24884" y="298"/>
                    <a:pt x="23884" y="72"/>
                  </a:cubicBezTo>
                  <a:cubicBezTo>
                    <a:pt x="23682" y="25"/>
                    <a:pt x="23456" y="1"/>
                    <a:pt x="23241" y="1"/>
                  </a:cubicBezTo>
                  <a:lnTo>
                    <a:pt x="14573" y="1"/>
                  </a:lnTo>
                  <a:cubicBezTo>
                    <a:pt x="14558" y="1"/>
                    <a:pt x="14543" y="1"/>
                    <a:pt x="14528" y="1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859;p44">
              <a:extLst>
                <a:ext uri="{FF2B5EF4-FFF2-40B4-BE49-F238E27FC236}">
                  <a16:creationId xmlns:a16="http://schemas.microsoft.com/office/drawing/2014/main" id="{229E8210-64E1-4E29-9437-4EBA683A6656}"/>
                </a:ext>
              </a:extLst>
            </p:cNvPr>
            <p:cNvSpPr/>
            <p:nvPr/>
          </p:nvSpPr>
          <p:spPr>
            <a:xfrm>
              <a:off x="5640425" y="2591125"/>
              <a:ext cx="59725" cy="100050"/>
            </a:xfrm>
            <a:custGeom>
              <a:avLst/>
              <a:gdLst/>
              <a:ahLst/>
              <a:cxnLst/>
              <a:rect l="l" t="t" r="r" b="b"/>
              <a:pathLst>
                <a:path w="2389" h="4002" extrusionOk="0">
                  <a:moveTo>
                    <a:pt x="137" y="1"/>
                  </a:moveTo>
                  <a:cubicBezTo>
                    <a:pt x="71" y="1"/>
                    <a:pt x="0" y="68"/>
                    <a:pt x="42" y="135"/>
                  </a:cubicBezTo>
                  <a:cubicBezTo>
                    <a:pt x="792" y="1362"/>
                    <a:pt x="1471" y="2636"/>
                    <a:pt x="2090" y="3922"/>
                  </a:cubicBezTo>
                  <a:cubicBezTo>
                    <a:pt x="2116" y="3978"/>
                    <a:pt x="2158" y="4001"/>
                    <a:pt x="2201" y="4001"/>
                  </a:cubicBezTo>
                  <a:cubicBezTo>
                    <a:pt x="2293" y="4001"/>
                    <a:pt x="2389" y="3893"/>
                    <a:pt x="2340" y="3779"/>
                  </a:cubicBezTo>
                  <a:cubicBezTo>
                    <a:pt x="1721" y="2493"/>
                    <a:pt x="1007" y="1243"/>
                    <a:pt x="209" y="40"/>
                  </a:cubicBezTo>
                  <a:cubicBezTo>
                    <a:pt x="191" y="12"/>
                    <a:pt x="165" y="1"/>
                    <a:pt x="13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860;p44">
              <a:extLst>
                <a:ext uri="{FF2B5EF4-FFF2-40B4-BE49-F238E27FC236}">
                  <a16:creationId xmlns:a16="http://schemas.microsoft.com/office/drawing/2014/main" id="{A80A2ECD-77E0-42EA-BE26-5B57B97179EE}"/>
                </a:ext>
              </a:extLst>
            </p:cNvPr>
            <p:cNvSpPr/>
            <p:nvPr/>
          </p:nvSpPr>
          <p:spPr>
            <a:xfrm>
              <a:off x="5691625" y="2572850"/>
              <a:ext cx="59725" cy="100025"/>
            </a:xfrm>
            <a:custGeom>
              <a:avLst/>
              <a:gdLst/>
              <a:ahLst/>
              <a:cxnLst/>
              <a:rect l="l" t="t" r="r" b="b"/>
              <a:pathLst>
                <a:path w="2389" h="4001" extrusionOk="0">
                  <a:moveTo>
                    <a:pt x="136" y="0"/>
                  </a:moveTo>
                  <a:cubicBezTo>
                    <a:pt x="70" y="0"/>
                    <a:pt x="0" y="73"/>
                    <a:pt x="42" y="140"/>
                  </a:cubicBezTo>
                  <a:cubicBezTo>
                    <a:pt x="792" y="1366"/>
                    <a:pt x="1471" y="2628"/>
                    <a:pt x="2090" y="3926"/>
                  </a:cubicBezTo>
                  <a:cubicBezTo>
                    <a:pt x="2116" y="3979"/>
                    <a:pt x="2158" y="4001"/>
                    <a:pt x="2200" y="4001"/>
                  </a:cubicBezTo>
                  <a:cubicBezTo>
                    <a:pt x="2293" y="4001"/>
                    <a:pt x="2389" y="3898"/>
                    <a:pt x="2340" y="3783"/>
                  </a:cubicBezTo>
                  <a:cubicBezTo>
                    <a:pt x="1721" y="2486"/>
                    <a:pt x="1006" y="1235"/>
                    <a:pt x="209" y="45"/>
                  </a:cubicBezTo>
                  <a:cubicBezTo>
                    <a:pt x="191" y="13"/>
                    <a:pt x="164" y="0"/>
                    <a:pt x="13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861;p44">
              <a:extLst>
                <a:ext uri="{FF2B5EF4-FFF2-40B4-BE49-F238E27FC236}">
                  <a16:creationId xmlns:a16="http://schemas.microsoft.com/office/drawing/2014/main" id="{D9B1F83D-0210-45A6-A3D6-C60AE1278F8F}"/>
                </a:ext>
              </a:extLst>
            </p:cNvPr>
            <p:cNvSpPr/>
            <p:nvPr/>
          </p:nvSpPr>
          <p:spPr>
            <a:xfrm>
              <a:off x="5592050" y="2599175"/>
              <a:ext cx="36175" cy="133475"/>
            </a:xfrm>
            <a:custGeom>
              <a:avLst/>
              <a:gdLst/>
              <a:ahLst/>
              <a:cxnLst/>
              <a:rect l="l" t="t" r="r" b="b"/>
              <a:pathLst>
                <a:path w="1447" h="5339" extrusionOk="0">
                  <a:moveTo>
                    <a:pt x="91" y="1"/>
                  </a:moveTo>
                  <a:cubicBezTo>
                    <a:pt x="85" y="1"/>
                    <a:pt x="78" y="2"/>
                    <a:pt x="72" y="4"/>
                  </a:cubicBezTo>
                  <a:cubicBezTo>
                    <a:pt x="25" y="16"/>
                    <a:pt x="1" y="63"/>
                    <a:pt x="13" y="111"/>
                  </a:cubicBezTo>
                  <a:lnTo>
                    <a:pt x="1" y="111"/>
                  </a:lnTo>
                  <a:cubicBezTo>
                    <a:pt x="441" y="1790"/>
                    <a:pt x="775" y="3492"/>
                    <a:pt x="1060" y="5195"/>
                  </a:cubicBezTo>
                  <a:cubicBezTo>
                    <a:pt x="1075" y="5295"/>
                    <a:pt x="1143" y="5338"/>
                    <a:pt x="1216" y="5338"/>
                  </a:cubicBezTo>
                  <a:cubicBezTo>
                    <a:pt x="1325" y="5338"/>
                    <a:pt x="1446" y="5242"/>
                    <a:pt x="1418" y="5100"/>
                  </a:cubicBezTo>
                  <a:cubicBezTo>
                    <a:pt x="1132" y="3397"/>
                    <a:pt x="715" y="1706"/>
                    <a:pt x="167" y="63"/>
                  </a:cubicBezTo>
                  <a:cubicBezTo>
                    <a:pt x="158" y="24"/>
                    <a:pt x="123" y="1"/>
                    <a:pt x="9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862;p44">
              <a:extLst>
                <a:ext uri="{FF2B5EF4-FFF2-40B4-BE49-F238E27FC236}">
                  <a16:creationId xmlns:a16="http://schemas.microsoft.com/office/drawing/2014/main" id="{3DA76792-213D-44E6-B281-C2C25F8C6B85}"/>
                </a:ext>
              </a:extLst>
            </p:cNvPr>
            <p:cNvSpPr/>
            <p:nvPr/>
          </p:nvSpPr>
          <p:spPr>
            <a:xfrm>
              <a:off x="5475550" y="2610925"/>
              <a:ext cx="31100" cy="133625"/>
            </a:xfrm>
            <a:custGeom>
              <a:avLst/>
              <a:gdLst/>
              <a:ahLst/>
              <a:cxnLst/>
              <a:rect l="l" t="t" r="r" b="b"/>
              <a:pathLst>
                <a:path w="1244" h="5345" extrusionOk="0">
                  <a:moveTo>
                    <a:pt x="110" y="1"/>
                  </a:moveTo>
                  <a:cubicBezTo>
                    <a:pt x="53" y="1"/>
                    <a:pt x="1" y="46"/>
                    <a:pt x="29" y="117"/>
                  </a:cubicBezTo>
                  <a:cubicBezTo>
                    <a:pt x="517" y="1760"/>
                    <a:pt x="803" y="3451"/>
                    <a:pt x="875" y="5165"/>
                  </a:cubicBezTo>
                  <a:cubicBezTo>
                    <a:pt x="875" y="5285"/>
                    <a:pt x="967" y="5344"/>
                    <a:pt x="1059" y="5344"/>
                  </a:cubicBezTo>
                  <a:cubicBezTo>
                    <a:pt x="1151" y="5344"/>
                    <a:pt x="1244" y="5285"/>
                    <a:pt x="1244" y="5165"/>
                  </a:cubicBezTo>
                  <a:cubicBezTo>
                    <a:pt x="1160" y="3415"/>
                    <a:pt x="815" y="1701"/>
                    <a:pt x="208" y="70"/>
                  </a:cubicBezTo>
                  <a:cubicBezTo>
                    <a:pt x="189" y="22"/>
                    <a:pt x="148" y="1"/>
                    <a:pt x="11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863;p44">
              <a:extLst>
                <a:ext uri="{FF2B5EF4-FFF2-40B4-BE49-F238E27FC236}">
                  <a16:creationId xmlns:a16="http://schemas.microsoft.com/office/drawing/2014/main" id="{4DCD31CB-5B45-4114-B58A-63CA3FC2FF90}"/>
                </a:ext>
              </a:extLst>
            </p:cNvPr>
            <p:cNvSpPr/>
            <p:nvPr/>
          </p:nvSpPr>
          <p:spPr>
            <a:xfrm>
              <a:off x="5534025" y="2592750"/>
              <a:ext cx="37500" cy="125875"/>
            </a:xfrm>
            <a:custGeom>
              <a:avLst/>
              <a:gdLst/>
              <a:ahLst/>
              <a:cxnLst/>
              <a:rect l="l" t="t" r="r" b="b"/>
              <a:pathLst>
                <a:path w="1500" h="5035" extrusionOk="0">
                  <a:moveTo>
                    <a:pt x="168" y="0"/>
                  </a:moveTo>
                  <a:cubicBezTo>
                    <a:pt x="84" y="0"/>
                    <a:pt x="6" y="54"/>
                    <a:pt x="12" y="166"/>
                  </a:cubicBezTo>
                  <a:cubicBezTo>
                    <a:pt x="0" y="1856"/>
                    <a:pt x="441" y="3523"/>
                    <a:pt x="1298" y="4988"/>
                  </a:cubicBezTo>
                  <a:cubicBezTo>
                    <a:pt x="1318" y="5020"/>
                    <a:pt x="1350" y="5035"/>
                    <a:pt x="1381" y="5035"/>
                  </a:cubicBezTo>
                  <a:cubicBezTo>
                    <a:pt x="1441" y="5035"/>
                    <a:pt x="1500" y="4982"/>
                    <a:pt x="1476" y="4904"/>
                  </a:cubicBezTo>
                  <a:lnTo>
                    <a:pt x="1476" y="4904"/>
                  </a:lnTo>
                  <a:lnTo>
                    <a:pt x="1476" y="4928"/>
                  </a:lnTo>
                  <a:cubicBezTo>
                    <a:pt x="941" y="3380"/>
                    <a:pt x="560" y="1785"/>
                    <a:pt x="357" y="166"/>
                  </a:cubicBezTo>
                  <a:cubicBezTo>
                    <a:pt x="345" y="57"/>
                    <a:pt x="254" y="0"/>
                    <a:pt x="1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864;p44">
              <a:extLst>
                <a:ext uri="{FF2B5EF4-FFF2-40B4-BE49-F238E27FC236}">
                  <a16:creationId xmlns:a16="http://schemas.microsoft.com/office/drawing/2014/main" id="{A0E78ABC-F23F-4B9D-A040-9E96650D8154}"/>
                </a:ext>
              </a:extLst>
            </p:cNvPr>
            <p:cNvSpPr/>
            <p:nvPr/>
          </p:nvSpPr>
          <p:spPr>
            <a:xfrm>
              <a:off x="5423875" y="2615000"/>
              <a:ext cx="26825" cy="125425"/>
            </a:xfrm>
            <a:custGeom>
              <a:avLst/>
              <a:gdLst/>
              <a:ahLst/>
              <a:cxnLst/>
              <a:rect l="l" t="t" r="r" b="b"/>
              <a:pathLst>
                <a:path w="1073" h="5017" extrusionOk="0">
                  <a:moveTo>
                    <a:pt x="113" y="1"/>
                  </a:moveTo>
                  <a:cubicBezTo>
                    <a:pt x="61" y="1"/>
                    <a:pt x="1" y="32"/>
                    <a:pt x="1" y="85"/>
                  </a:cubicBezTo>
                  <a:lnTo>
                    <a:pt x="13" y="85"/>
                  </a:lnTo>
                  <a:cubicBezTo>
                    <a:pt x="72" y="1716"/>
                    <a:pt x="310" y="3324"/>
                    <a:pt x="715" y="4895"/>
                  </a:cubicBezTo>
                  <a:cubicBezTo>
                    <a:pt x="739" y="4980"/>
                    <a:pt x="803" y="5016"/>
                    <a:pt x="868" y="5016"/>
                  </a:cubicBezTo>
                  <a:cubicBezTo>
                    <a:pt x="969" y="5016"/>
                    <a:pt x="1073" y="4930"/>
                    <a:pt x="1037" y="4800"/>
                  </a:cubicBezTo>
                  <a:cubicBezTo>
                    <a:pt x="739" y="3217"/>
                    <a:pt x="453" y="1657"/>
                    <a:pt x="191" y="61"/>
                  </a:cubicBezTo>
                  <a:cubicBezTo>
                    <a:pt x="191" y="20"/>
                    <a:pt x="155" y="1"/>
                    <a:pt x="11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865;p44">
              <a:extLst>
                <a:ext uri="{FF2B5EF4-FFF2-40B4-BE49-F238E27FC236}">
                  <a16:creationId xmlns:a16="http://schemas.microsoft.com/office/drawing/2014/main" id="{1FF2F6AA-05CD-48FB-8E06-75193DBCB40C}"/>
                </a:ext>
              </a:extLst>
            </p:cNvPr>
            <p:cNvSpPr/>
            <p:nvPr/>
          </p:nvSpPr>
          <p:spPr>
            <a:xfrm>
              <a:off x="5361975" y="2622375"/>
              <a:ext cx="34575" cy="137375"/>
            </a:xfrm>
            <a:custGeom>
              <a:avLst/>
              <a:gdLst/>
              <a:ahLst/>
              <a:cxnLst/>
              <a:rect l="l" t="t" r="r" b="b"/>
              <a:pathLst>
                <a:path w="1383" h="5495" extrusionOk="0">
                  <a:moveTo>
                    <a:pt x="74" y="0"/>
                  </a:moveTo>
                  <a:cubicBezTo>
                    <a:pt x="66" y="0"/>
                    <a:pt x="57" y="2"/>
                    <a:pt x="48" y="5"/>
                  </a:cubicBezTo>
                  <a:cubicBezTo>
                    <a:pt x="12" y="16"/>
                    <a:pt x="0" y="52"/>
                    <a:pt x="0" y="76"/>
                  </a:cubicBezTo>
                  <a:cubicBezTo>
                    <a:pt x="441" y="1838"/>
                    <a:pt x="762" y="3612"/>
                    <a:pt x="1072" y="5386"/>
                  </a:cubicBezTo>
                  <a:cubicBezTo>
                    <a:pt x="1088" y="5461"/>
                    <a:pt x="1154" y="5495"/>
                    <a:pt x="1220" y="5495"/>
                  </a:cubicBezTo>
                  <a:cubicBezTo>
                    <a:pt x="1301" y="5495"/>
                    <a:pt x="1383" y="5443"/>
                    <a:pt x="1369" y="5350"/>
                  </a:cubicBezTo>
                  <a:cubicBezTo>
                    <a:pt x="1131" y="3541"/>
                    <a:pt x="715" y="1767"/>
                    <a:pt x="131" y="40"/>
                  </a:cubicBezTo>
                  <a:cubicBezTo>
                    <a:pt x="122" y="13"/>
                    <a:pt x="100" y="0"/>
                    <a:pt x="7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866;p44">
              <a:extLst>
                <a:ext uri="{FF2B5EF4-FFF2-40B4-BE49-F238E27FC236}">
                  <a16:creationId xmlns:a16="http://schemas.microsoft.com/office/drawing/2014/main" id="{AA88C61B-0BEB-4D23-9363-FF79771216B6}"/>
                </a:ext>
              </a:extLst>
            </p:cNvPr>
            <p:cNvSpPr/>
            <p:nvPr/>
          </p:nvSpPr>
          <p:spPr>
            <a:xfrm>
              <a:off x="5304825" y="2632300"/>
              <a:ext cx="20625" cy="127400"/>
            </a:xfrm>
            <a:custGeom>
              <a:avLst/>
              <a:gdLst/>
              <a:ahLst/>
              <a:cxnLst/>
              <a:rect l="l" t="t" r="r" b="b"/>
              <a:pathLst>
                <a:path w="825" h="5096" extrusionOk="0">
                  <a:moveTo>
                    <a:pt x="119" y="0"/>
                  </a:moveTo>
                  <a:cubicBezTo>
                    <a:pt x="60" y="0"/>
                    <a:pt x="12" y="48"/>
                    <a:pt x="12" y="108"/>
                  </a:cubicBezTo>
                  <a:lnTo>
                    <a:pt x="12" y="96"/>
                  </a:lnTo>
                  <a:lnTo>
                    <a:pt x="12" y="96"/>
                  </a:lnTo>
                  <a:cubicBezTo>
                    <a:pt x="0" y="1739"/>
                    <a:pt x="179" y="3394"/>
                    <a:pt x="548" y="5001"/>
                  </a:cubicBezTo>
                  <a:cubicBezTo>
                    <a:pt x="567" y="5067"/>
                    <a:pt x="616" y="5096"/>
                    <a:pt x="667" y="5096"/>
                  </a:cubicBezTo>
                  <a:cubicBezTo>
                    <a:pt x="743" y="5096"/>
                    <a:pt x="824" y="5030"/>
                    <a:pt x="810" y="4930"/>
                  </a:cubicBezTo>
                  <a:cubicBezTo>
                    <a:pt x="536" y="3334"/>
                    <a:pt x="334" y="1715"/>
                    <a:pt x="226" y="108"/>
                  </a:cubicBezTo>
                  <a:cubicBezTo>
                    <a:pt x="226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867;p44">
              <a:extLst>
                <a:ext uri="{FF2B5EF4-FFF2-40B4-BE49-F238E27FC236}">
                  <a16:creationId xmlns:a16="http://schemas.microsoft.com/office/drawing/2014/main" id="{5F791931-0862-40F3-8F9B-0030547610B4}"/>
                </a:ext>
              </a:extLst>
            </p:cNvPr>
            <p:cNvSpPr/>
            <p:nvPr/>
          </p:nvSpPr>
          <p:spPr>
            <a:xfrm>
              <a:off x="5120800" y="2631875"/>
              <a:ext cx="96775" cy="115475"/>
            </a:xfrm>
            <a:custGeom>
              <a:avLst/>
              <a:gdLst/>
              <a:ahLst/>
              <a:cxnLst/>
              <a:rect l="l" t="t" r="r" b="b"/>
              <a:pathLst>
                <a:path w="3871" h="4619" extrusionOk="0">
                  <a:moveTo>
                    <a:pt x="3655" y="0"/>
                  </a:moveTo>
                  <a:cubicBezTo>
                    <a:pt x="3622" y="0"/>
                    <a:pt x="3589" y="13"/>
                    <a:pt x="3563" y="41"/>
                  </a:cubicBezTo>
                  <a:cubicBezTo>
                    <a:pt x="2337" y="1446"/>
                    <a:pt x="991" y="2934"/>
                    <a:pt x="27" y="4530"/>
                  </a:cubicBezTo>
                  <a:cubicBezTo>
                    <a:pt x="0" y="4574"/>
                    <a:pt x="40" y="4619"/>
                    <a:pt x="81" y="4619"/>
                  </a:cubicBezTo>
                  <a:cubicBezTo>
                    <a:pt x="96" y="4619"/>
                    <a:pt x="110" y="4613"/>
                    <a:pt x="122" y="4601"/>
                  </a:cubicBezTo>
                  <a:lnTo>
                    <a:pt x="110" y="4601"/>
                  </a:lnTo>
                  <a:cubicBezTo>
                    <a:pt x="1468" y="3315"/>
                    <a:pt x="2682" y="1708"/>
                    <a:pt x="3789" y="220"/>
                  </a:cubicBezTo>
                  <a:cubicBezTo>
                    <a:pt x="3871" y="120"/>
                    <a:pt x="3760" y="0"/>
                    <a:pt x="365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868;p44">
              <a:extLst>
                <a:ext uri="{FF2B5EF4-FFF2-40B4-BE49-F238E27FC236}">
                  <a16:creationId xmlns:a16="http://schemas.microsoft.com/office/drawing/2014/main" id="{877C4620-BEE7-40CB-8182-D229F743A99E}"/>
                </a:ext>
              </a:extLst>
            </p:cNvPr>
            <p:cNvSpPr/>
            <p:nvPr/>
          </p:nvSpPr>
          <p:spPr>
            <a:xfrm>
              <a:off x="5079500" y="2608175"/>
              <a:ext cx="84625" cy="103475"/>
            </a:xfrm>
            <a:custGeom>
              <a:avLst/>
              <a:gdLst/>
              <a:ahLst/>
              <a:cxnLst/>
              <a:rect l="l" t="t" r="r" b="b"/>
              <a:pathLst>
                <a:path w="3385" h="4139" extrusionOk="0">
                  <a:moveTo>
                    <a:pt x="3178" y="1"/>
                  </a:moveTo>
                  <a:cubicBezTo>
                    <a:pt x="3133" y="1"/>
                    <a:pt x="3089" y="22"/>
                    <a:pt x="3060" y="72"/>
                  </a:cubicBezTo>
                  <a:cubicBezTo>
                    <a:pt x="2108" y="1454"/>
                    <a:pt x="1060" y="2704"/>
                    <a:pt x="36" y="4002"/>
                  </a:cubicBezTo>
                  <a:cubicBezTo>
                    <a:pt x="0" y="4037"/>
                    <a:pt x="0" y="4085"/>
                    <a:pt x="36" y="4121"/>
                  </a:cubicBezTo>
                  <a:cubicBezTo>
                    <a:pt x="54" y="4133"/>
                    <a:pt x="75" y="4138"/>
                    <a:pt x="95" y="4138"/>
                  </a:cubicBezTo>
                  <a:cubicBezTo>
                    <a:pt x="116" y="4138"/>
                    <a:pt x="137" y="4133"/>
                    <a:pt x="155" y="4121"/>
                  </a:cubicBezTo>
                  <a:lnTo>
                    <a:pt x="167" y="4121"/>
                  </a:lnTo>
                  <a:cubicBezTo>
                    <a:pt x="1417" y="3001"/>
                    <a:pt x="2477" y="1692"/>
                    <a:pt x="3310" y="227"/>
                  </a:cubicBezTo>
                  <a:cubicBezTo>
                    <a:pt x="3385" y="111"/>
                    <a:pt x="3280" y="1"/>
                    <a:pt x="317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869;p44">
              <a:extLst>
                <a:ext uri="{FF2B5EF4-FFF2-40B4-BE49-F238E27FC236}">
                  <a16:creationId xmlns:a16="http://schemas.microsoft.com/office/drawing/2014/main" id="{C5449FDE-ECDF-4EE1-BF01-6D20765131E9}"/>
                </a:ext>
              </a:extLst>
            </p:cNvPr>
            <p:cNvSpPr/>
            <p:nvPr/>
          </p:nvSpPr>
          <p:spPr>
            <a:xfrm>
              <a:off x="5037875" y="2593600"/>
              <a:ext cx="73675" cy="83700"/>
            </a:xfrm>
            <a:custGeom>
              <a:avLst/>
              <a:gdLst/>
              <a:ahLst/>
              <a:cxnLst/>
              <a:rect l="l" t="t" r="r" b="b"/>
              <a:pathLst>
                <a:path w="2947" h="3348" extrusionOk="0">
                  <a:moveTo>
                    <a:pt x="2837" y="1"/>
                  </a:moveTo>
                  <a:cubicBezTo>
                    <a:pt x="2819" y="1"/>
                    <a:pt x="2801" y="8"/>
                    <a:pt x="2784" y="24"/>
                  </a:cubicBezTo>
                  <a:cubicBezTo>
                    <a:pt x="1879" y="1036"/>
                    <a:pt x="939" y="2037"/>
                    <a:pt x="82" y="3096"/>
                  </a:cubicBezTo>
                  <a:cubicBezTo>
                    <a:pt x="0" y="3205"/>
                    <a:pt x="90" y="3347"/>
                    <a:pt x="196" y="3347"/>
                  </a:cubicBezTo>
                  <a:cubicBezTo>
                    <a:pt x="229" y="3347"/>
                    <a:pt x="264" y="3333"/>
                    <a:pt x="296" y="3299"/>
                  </a:cubicBezTo>
                  <a:cubicBezTo>
                    <a:pt x="1201" y="2287"/>
                    <a:pt x="2034" y="1191"/>
                    <a:pt x="2892" y="132"/>
                  </a:cubicBezTo>
                  <a:cubicBezTo>
                    <a:pt x="2946" y="77"/>
                    <a:pt x="2896" y="1"/>
                    <a:pt x="283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870;p44">
              <a:extLst>
                <a:ext uri="{FF2B5EF4-FFF2-40B4-BE49-F238E27FC236}">
                  <a16:creationId xmlns:a16="http://schemas.microsoft.com/office/drawing/2014/main" id="{F261E93E-C49F-4C14-B651-2FF22A1DEB79}"/>
                </a:ext>
              </a:extLst>
            </p:cNvPr>
            <p:cNvSpPr/>
            <p:nvPr/>
          </p:nvSpPr>
          <p:spPr>
            <a:xfrm>
              <a:off x="5247075" y="2637425"/>
              <a:ext cx="31750" cy="128800"/>
            </a:xfrm>
            <a:custGeom>
              <a:avLst/>
              <a:gdLst/>
              <a:ahLst/>
              <a:cxnLst/>
              <a:rect l="l" t="t" r="r" b="b"/>
              <a:pathLst>
                <a:path w="1270" h="5152" extrusionOk="0">
                  <a:moveTo>
                    <a:pt x="119" y="1"/>
                  </a:moveTo>
                  <a:cubicBezTo>
                    <a:pt x="103" y="1"/>
                    <a:pt x="87" y="4"/>
                    <a:pt x="72" y="10"/>
                  </a:cubicBezTo>
                  <a:cubicBezTo>
                    <a:pt x="24" y="22"/>
                    <a:pt x="0" y="81"/>
                    <a:pt x="12" y="129"/>
                  </a:cubicBezTo>
                  <a:cubicBezTo>
                    <a:pt x="405" y="1760"/>
                    <a:pt x="631" y="3415"/>
                    <a:pt x="977" y="5058"/>
                  </a:cubicBezTo>
                  <a:cubicBezTo>
                    <a:pt x="993" y="5121"/>
                    <a:pt x="1053" y="5152"/>
                    <a:pt x="1114" y="5152"/>
                  </a:cubicBezTo>
                  <a:cubicBezTo>
                    <a:pt x="1191" y="5152"/>
                    <a:pt x="1269" y="5103"/>
                    <a:pt x="1262" y="5010"/>
                  </a:cubicBezTo>
                  <a:cubicBezTo>
                    <a:pt x="1024" y="3343"/>
                    <a:pt x="679" y="1689"/>
                    <a:pt x="227" y="69"/>
                  </a:cubicBezTo>
                  <a:cubicBezTo>
                    <a:pt x="209" y="25"/>
                    <a:pt x="165" y="1"/>
                    <a:pt x="11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871;p44">
              <a:extLst>
                <a:ext uri="{FF2B5EF4-FFF2-40B4-BE49-F238E27FC236}">
                  <a16:creationId xmlns:a16="http://schemas.microsoft.com/office/drawing/2014/main" id="{3910D1E7-F57A-498A-90D3-02F950ACC955}"/>
                </a:ext>
              </a:extLst>
            </p:cNvPr>
            <p:cNvSpPr/>
            <p:nvPr/>
          </p:nvSpPr>
          <p:spPr>
            <a:xfrm>
              <a:off x="5385175" y="2728150"/>
              <a:ext cx="190825" cy="408700"/>
            </a:xfrm>
            <a:custGeom>
              <a:avLst/>
              <a:gdLst/>
              <a:ahLst/>
              <a:cxnLst/>
              <a:rect l="l" t="t" r="r" b="b"/>
              <a:pathLst>
                <a:path w="7633" h="16348" extrusionOk="0">
                  <a:moveTo>
                    <a:pt x="7633" y="0"/>
                  </a:moveTo>
                  <a:lnTo>
                    <a:pt x="7633" y="0"/>
                  </a:lnTo>
                  <a:cubicBezTo>
                    <a:pt x="6918" y="12"/>
                    <a:pt x="6240" y="357"/>
                    <a:pt x="5799" y="929"/>
                  </a:cubicBezTo>
                  <a:cubicBezTo>
                    <a:pt x="5359" y="1489"/>
                    <a:pt x="5037" y="2131"/>
                    <a:pt x="4835" y="2810"/>
                  </a:cubicBezTo>
                  <a:cubicBezTo>
                    <a:pt x="4109" y="4965"/>
                    <a:pt x="3763" y="7227"/>
                    <a:pt x="3811" y="9501"/>
                  </a:cubicBezTo>
                  <a:cubicBezTo>
                    <a:pt x="3811" y="10192"/>
                    <a:pt x="3835" y="10990"/>
                    <a:pt x="3311" y="11442"/>
                  </a:cubicBezTo>
                  <a:cubicBezTo>
                    <a:pt x="2858" y="11835"/>
                    <a:pt x="2192" y="11799"/>
                    <a:pt x="1644" y="12026"/>
                  </a:cubicBezTo>
                  <a:cubicBezTo>
                    <a:pt x="751" y="12371"/>
                    <a:pt x="1" y="13550"/>
                    <a:pt x="251" y="14466"/>
                  </a:cubicBezTo>
                  <a:lnTo>
                    <a:pt x="5228" y="16347"/>
                  </a:lnTo>
                  <a:lnTo>
                    <a:pt x="7633" y="0"/>
                  </a:ln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872;p44">
              <a:extLst>
                <a:ext uri="{FF2B5EF4-FFF2-40B4-BE49-F238E27FC236}">
                  <a16:creationId xmlns:a16="http://schemas.microsoft.com/office/drawing/2014/main" id="{7BE1FB58-CE71-42E9-B5ED-909A5BEEEF59}"/>
                </a:ext>
              </a:extLst>
            </p:cNvPr>
            <p:cNvSpPr/>
            <p:nvPr/>
          </p:nvSpPr>
          <p:spPr>
            <a:xfrm>
              <a:off x="5335775" y="2990075"/>
              <a:ext cx="101225" cy="11225"/>
            </a:xfrm>
            <a:custGeom>
              <a:avLst/>
              <a:gdLst/>
              <a:ahLst/>
              <a:cxnLst/>
              <a:rect l="l" t="t" r="r" b="b"/>
              <a:pathLst>
                <a:path w="4049" h="449" extrusionOk="0">
                  <a:moveTo>
                    <a:pt x="4049" y="1"/>
                  </a:moveTo>
                  <a:lnTo>
                    <a:pt x="4049" y="1"/>
                  </a:lnTo>
                  <a:cubicBezTo>
                    <a:pt x="3382" y="120"/>
                    <a:pt x="2703" y="215"/>
                    <a:pt x="2036" y="275"/>
                  </a:cubicBezTo>
                  <a:cubicBezTo>
                    <a:pt x="1891" y="282"/>
                    <a:pt x="1748" y="286"/>
                    <a:pt x="1611" y="286"/>
                  </a:cubicBezTo>
                  <a:cubicBezTo>
                    <a:pt x="807" y="286"/>
                    <a:pt x="174" y="172"/>
                    <a:pt x="31" y="172"/>
                  </a:cubicBezTo>
                  <a:cubicBezTo>
                    <a:pt x="11" y="172"/>
                    <a:pt x="0" y="174"/>
                    <a:pt x="0" y="179"/>
                  </a:cubicBezTo>
                  <a:cubicBezTo>
                    <a:pt x="179" y="263"/>
                    <a:pt x="381" y="322"/>
                    <a:pt x="584" y="346"/>
                  </a:cubicBezTo>
                  <a:cubicBezTo>
                    <a:pt x="963" y="412"/>
                    <a:pt x="1349" y="448"/>
                    <a:pt x="1738" y="448"/>
                  </a:cubicBezTo>
                  <a:cubicBezTo>
                    <a:pt x="1837" y="448"/>
                    <a:pt x="1937" y="446"/>
                    <a:pt x="2036" y="441"/>
                  </a:cubicBezTo>
                  <a:cubicBezTo>
                    <a:pt x="2525" y="417"/>
                    <a:pt x="3013" y="346"/>
                    <a:pt x="3489" y="215"/>
                  </a:cubicBezTo>
                  <a:cubicBezTo>
                    <a:pt x="3679" y="179"/>
                    <a:pt x="3870" y="108"/>
                    <a:pt x="4049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873;p44">
              <a:extLst>
                <a:ext uri="{FF2B5EF4-FFF2-40B4-BE49-F238E27FC236}">
                  <a16:creationId xmlns:a16="http://schemas.microsoft.com/office/drawing/2014/main" id="{6681F9A7-F8CF-4A6B-808C-AD143BFB619B}"/>
                </a:ext>
              </a:extLst>
            </p:cNvPr>
            <p:cNvSpPr/>
            <p:nvPr/>
          </p:nvSpPr>
          <p:spPr>
            <a:xfrm>
              <a:off x="4892575" y="3329100"/>
              <a:ext cx="147050" cy="826625"/>
            </a:xfrm>
            <a:custGeom>
              <a:avLst/>
              <a:gdLst/>
              <a:ahLst/>
              <a:cxnLst/>
              <a:rect l="l" t="t" r="r" b="b"/>
              <a:pathLst>
                <a:path w="5882" h="33065" extrusionOk="0">
                  <a:moveTo>
                    <a:pt x="3941" y="1"/>
                  </a:moveTo>
                  <a:lnTo>
                    <a:pt x="0" y="33065"/>
                  </a:lnTo>
                  <a:lnTo>
                    <a:pt x="1703" y="33065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874;p44">
              <a:extLst>
                <a:ext uri="{FF2B5EF4-FFF2-40B4-BE49-F238E27FC236}">
                  <a16:creationId xmlns:a16="http://schemas.microsoft.com/office/drawing/2014/main" id="{FBC470A2-76FB-4D23-8116-1AC05EB7DF2F}"/>
                </a:ext>
              </a:extLst>
            </p:cNvPr>
            <p:cNvSpPr/>
            <p:nvPr/>
          </p:nvSpPr>
          <p:spPr>
            <a:xfrm>
              <a:off x="5383700" y="3329100"/>
              <a:ext cx="136950" cy="826625"/>
            </a:xfrm>
            <a:custGeom>
              <a:avLst/>
              <a:gdLst/>
              <a:ahLst/>
              <a:cxnLst/>
              <a:rect l="l" t="t" r="r" b="b"/>
              <a:pathLst>
                <a:path w="5478" h="33065" extrusionOk="0">
                  <a:moveTo>
                    <a:pt x="0" y="1"/>
                  </a:moveTo>
                  <a:lnTo>
                    <a:pt x="3620" y="33065"/>
                  </a:lnTo>
                  <a:lnTo>
                    <a:pt x="5477" y="3306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875;p44">
              <a:extLst>
                <a:ext uri="{FF2B5EF4-FFF2-40B4-BE49-F238E27FC236}">
                  <a16:creationId xmlns:a16="http://schemas.microsoft.com/office/drawing/2014/main" id="{0BD3394D-0AFE-4737-B431-2F1E680DD909}"/>
                </a:ext>
              </a:extLst>
            </p:cNvPr>
            <p:cNvSpPr/>
            <p:nvPr/>
          </p:nvSpPr>
          <p:spPr>
            <a:xfrm>
              <a:off x="5870950" y="3329100"/>
              <a:ext cx="127125" cy="826625"/>
            </a:xfrm>
            <a:custGeom>
              <a:avLst/>
              <a:gdLst/>
              <a:ahLst/>
              <a:cxnLst/>
              <a:rect l="l" t="t" r="r" b="b"/>
              <a:pathLst>
                <a:path w="5085" h="33065" extrusionOk="0">
                  <a:moveTo>
                    <a:pt x="1" y="1"/>
                  </a:moveTo>
                  <a:lnTo>
                    <a:pt x="3013" y="33065"/>
                  </a:lnTo>
                  <a:lnTo>
                    <a:pt x="5085" y="33065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876;p44">
              <a:extLst>
                <a:ext uri="{FF2B5EF4-FFF2-40B4-BE49-F238E27FC236}">
                  <a16:creationId xmlns:a16="http://schemas.microsoft.com/office/drawing/2014/main" id="{1ED6D4FA-5226-4C95-90C0-97FE87003C81}"/>
                </a:ext>
              </a:extLst>
            </p:cNvPr>
            <p:cNvSpPr/>
            <p:nvPr/>
          </p:nvSpPr>
          <p:spPr>
            <a:xfrm>
              <a:off x="5432500" y="2618600"/>
              <a:ext cx="608750" cy="710525"/>
            </a:xfrm>
            <a:custGeom>
              <a:avLst/>
              <a:gdLst/>
              <a:ahLst/>
              <a:cxnLst/>
              <a:rect l="l" t="t" r="r" b="b"/>
              <a:pathLst>
                <a:path w="24350" h="28421" extrusionOk="0">
                  <a:moveTo>
                    <a:pt x="7466" y="1"/>
                  </a:moveTo>
                  <a:lnTo>
                    <a:pt x="1" y="28421"/>
                  </a:lnTo>
                  <a:lnTo>
                    <a:pt x="18932" y="28421"/>
                  </a:lnTo>
                  <a:cubicBezTo>
                    <a:pt x="19908" y="28409"/>
                    <a:pt x="20730" y="27695"/>
                    <a:pt x="20861" y="26742"/>
                  </a:cubicBezTo>
                  <a:lnTo>
                    <a:pt x="24325" y="2596"/>
                  </a:lnTo>
                  <a:cubicBezTo>
                    <a:pt x="24337" y="2489"/>
                    <a:pt x="24349" y="2382"/>
                    <a:pt x="24349" y="2275"/>
                  </a:cubicBezTo>
                  <a:cubicBezTo>
                    <a:pt x="24349" y="1025"/>
                    <a:pt x="23325" y="1"/>
                    <a:pt x="22075" y="1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877;p44">
              <a:extLst>
                <a:ext uri="{FF2B5EF4-FFF2-40B4-BE49-F238E27FC236}">
                  <a16:creationId xmlns:a16="http://schemas.microsoft.com/office/drawing/2014/main" id="{6316347A-A549-4CD2-A259-4B2729FA914A}"/>
                </a:ext>
              </a:extLst>
            </p:cNvPr>
            <p:cNvSpPr/>
            <p:nvPr/>
          </p:nvSpPr>
          <p:spPr>
            <a:xfrm>
              <a:off x="4942275" y="2618300"/>
              <a:ext cx="676900" cy="710825"/>
            </a:xfrm>
            <a:custGeom>
              <a:avLst/>
              <a:gdLst/>
              <a:ahLst/>
              <a:cxnLst/>
              <a:rect l="l" t="t" r="r" b="b"/>
              <a:pathLst>
                <a:path w="27076" h="28433" extrusionOk="0">
                  <a:moveTo>
                    <a:pt x="27075" y="1"/>
                  </a:moveTo>
                  <a:cubicBezTo>
                    <a:pt x="25813" y="1"/>
                    <a:pt x="24730" y="918"/>
                    <a:pt x="24527" y="2168"/>
                  </a:cubicBezTo>
                  <a:lnTo>
                    <a:pt x="20920" y="24230"/>
                  </a:lnTo>
                  <a:cubicBezTo>
                    <a:pt x="20696" y="25571"/>
                    <a:pt x="19530" y="26564"/>
                    <a:pt x="18170" y="26564"/>
                  </a:cubicBezTo>
                  <a:cubicBezTo>
                    <a:pt x="18154" y="26564"/>
                    <a:pt x="18138" y="26564"/>
                    <a:pt x="18122" y="26564"/>
                  </a:cubicBezTo>
                  <a:lnTo>
                    <a:pt x="0" y="26242"/>
                  </a:lnTo>
                  <a:lnTo>
                    <a:pt x="0" y="26242"/>
                  </a:lnTo>
                  <a:cubicBezTo>
                    <a:pt x="0" y="26242"/>
                    <a:pt x="36" y="28064"/>
                    <a:pt x="0" y="28433"/>
                  </a:cubicBezTo>
                  <a:lnTo>
                    <a:pt x="18955" y="28409"/>
                  </a:lnTo>
                  <a:cubicBezTo>
                    <a:pt x="21039" y="28409"/>
                    <a:pt x="22813" y="26897"/>
                    <a:pt x="23134" y="24837"/>
                  </a:cubicBezTo>
                  <a:lnTo>
                    <a:pt x="27075" y="1"/>
                  </a:ln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878;p44">
              <a:extLst>
                <a:ext uri="{FF2B5EF4-FFF2-40B4-BE49-F238E27FC236}">
                  <a16:creationId xmlns:a16="http://schemas.microsoft.com/office/drawing/2014/main" id="{39CFC3B0-39B9-4717-B311-4EAA3CA87DDD}"/>
                </a:ext>
              </a:extLst>
            </p:cNvPr>
            <p:cNvSpPr/>
            <p:nvPr/>
          </p:nvSpPr>
          <p:spPr>
            <a:xfrm>
              <a:off x="5451550" y="2620700"/>
              <a:ext cx="167625" cy="701875"/>
            </a:xfrm>
            <a:custGeom>
              <a:avLst/>
              <a:gdLst/>
              <a:ahLst/>
              <a:cxnLst/>
              <a:rect l="l" t="t" r="r" b="b"/>
              <a:pathLst>
                <a:path w="6705" h="28075" extrusionOk="0">
                  <a:moveTo>
                    <a:pt x="6704" y="0"/>
                  </a:moveTo>
                  <a:lnTo>
                    <a:pt x="6704" y="0"/>
                  </a:lnTo>
                  <a:cubicBezTo>
                    <a:pt x="6692" y="48"/>
                    <a:pt x="6680" y="131"/>
                    <a:pt x="6657" y="214"/>
                  </a:cubicBezTo>
                  <a:cubicBezTo>
                    <a:pt x="6621" y="429"/>
                    <a:pt x="6573" y="703"/>
                    <a:pt x="6514" y="1072"/>
                  </a:cubicBezTo>
                  <a:cubicBezTo>
                    <a:pt x="6383" y="1822"/>
                    <a:pt x="6204" y="2881"/>
                    <a:pt x="5978" y="4203"/>
                  </a:cubicBezTo>
                  <a:cubicBezTo>
                    <a:pt x="5549" y="6858"/>
                    <a:pt x="4954" y="10513"/>
                    <a:pt x="4311" y="14538"/>
                  </a:cubicBezTo>
                  <a:cubicBezTo>
                    <a:pt x="4001" y="16562"/>
                    <a:pt x="3692" y="18490"/>
                    <a:pt x="3418" y="20241"/>
                  </a:cubicBezTo>
                  <a:cubicBezTo>
                    <a:pt x="3275" y="21122"/>
                    <a:pt x="3144" y="21943"/>
                    <a:pt x="3025" y="22729"/>
                  </a:cubicBezTo>
                  <a:cubicBezTo>
                    <a:pt x="2930" y="23455"/>
                    <a:pt x="2799" y="24170"/>
                    <a:pt x="2608" y="24872"/>
                  </a:cubicBezTo>
                  <a:cubicBezTo>
                    <a:pt x="2370" y="25908"/>
                    <a:pt x="1811" y="26837"/>
                    <a:pt x="1001" y="27515"/>
                  </a:cubicBezTo>
                  <a:cubicBezTo>
                    <a:pt x="703" y="27754"/>
                    <a:pt x="358" y="27944"/>
                    <a:pt x="1" y="28075"/>
                  </a:cubicBezTo>
                  <a:cubicBezTo>
                    <a:pt x="96" y="28063"/>
                    <a:pt x="191" y="28039"/>
                    <a:pt x="287" y="27992"/>
                  </a:cubicBezTo>
                  <a:cubicBezTo>
                    <a:pt x="561" y="27884"/>
                    <a:pt x="811" y="27742"/>
                    <a:pt x="1037" y="27575"/>
                  </a:cubicBezTo>
                  <a:cubicBezTo>
                    <a:pt x="1406" y="27289"/>
                    <a:pt x="1727" y="26956"/>
                    <a:pt x="1977" y="26563"/>
                  </a:cubicBezTo>
                  <a:cubicBezTo>
                    <a:pt x="2311" y="26051"/>
                    <a:pt x="2561" y="25491"/>
                    <a:pt x="2728" y="24908"/>
                  </a:cubicBezTo>
                  <a:cubicBezTo>
                    <a:pt x="2918" y="24194"/>
                    <a:pt x="3061" y="23479"/>
                    <a:pt x="3168" y="22753"/>
                  </a:cubicBezTo>
                  <a:cubicBezTo>
                    <a:pt x="3287" y="21967"/>
                    <a:pt x="3430" y="21146"/>
                    <a:pt x="3573" y="20264"/>
                  </a:cubicBezTo>
                  <a:cubicBezTo>
                    <a:pt x="3835" y="18514"/>
                    <a:pt x="4156" y="16585"/>
                    <a:pt x="4478" y="14573"/>
                  </a:cubicBezTo>
                  <a:cubicBezTo>
                    <a:pt x="5097" y="10537"/>
                    <a:pt x="5668" y="6882"/>
                    <a:pt x="6085" y="4215"/>
                  </a:cubicBezTo>
                  <a:cubicBezTo>
                    <a:pt x="6276" y="2905"/>
                    <a:pt x="6442" y="1834"/>
                    <a:pt x="6561" y="1072"/>
                  </a:cubicBezTo>
                  <a:cubicBezTo>
                    <a:pt x="6609" y="714"/>
                    <a:pt x="6645" y="429"/>
                    <a:pt x="6680" y="226"/>
                  </a:cubicBezTo>
                  <a:lnTo>
                    <a:pt x="6704" y="0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879;p44">
              <a:extLst>
                <a:ext uri="{FF2B5EF4-FFF2-40B4-BE49-F238E27FC236}">
                  <a16:creationId xmlns:a16="http://schemas.microsoft.com/office/drawing/2014/main" id="{0221F175-D27D-4A0A-8C0A-A4CC21F89FCF}"/>
                </a:ext>
              </a:extLst>
            </p:cNvPr>
            <p:cNvSpPr/>
            <p:nvPr/>
          </p:nvSpPr>
          <p:spPr>
            <a:xfrm>
              <a:off x="5598900" y="2558175"/>
              <a:ext cx="40500" cy="64625"/>
            </a:xfrm>
            <a:custGeom>
              <a:avLst/>
              <a:gdLst/>
              <a:ahLst/>
              <a:cxnLst/>
              <a:rect l="l" t="t" r="r" b="b"/>
              <a:pathLst>
                <a:path w="1620" h="2585" extrusionOk="0">
                  <a:moveTo>
                    <a:pt x="1" y="1"/>
                  </a:moveTo>
                  <a:lnTo>
                    <a:pt x="1" y="1"/>
                  </a:lnTo>
                  <a:cubicBezTo>
                    <a:pt x="191" y="477"/>
                    <a:pt x="441" y="918"/>
                    <a:pt x="739" y="1334"/>
                  </a:cubicBezTo>
                  <a:cubicBezTo>
                    <a:pt x="989" y="1787"/>
                    <a:pt x="1286" y="2203"/>
                    <a:pt x="1620" y="2584"/>
                  </a:cubicBezTo>
                  <a:cubicBezTo>
                    <a:pt x="1417" y="2108"/>
                    <a:pt x="1179" y="1668"/>
                    <a:pt x="882" y="1251"/>
                  </a:cubicBezTo>
                  <a:cubicBezTo>
                    <a:pt x="632" y="799"/>
                    <a:pt x="334" y="382"/>
                    <a:pt x="1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880;p44">
              <a:extLst>
                <a:ext uri="{FF2B5EF4-FFF2-40B4-BE49-F238E27FC236}">
                  <a16:creationId xmlns:a16="http://schemas.microsoft.com/office/drawing/2014/main" id="{3375089D-250D-47EC-B319-E1BC7EDB2775}"/>
                </a:ext>
              </a:extLst>
            </p:cNvPr>
            <p:cNvSpPr/>
            <p:nvPr/>
          </p:nvSpPr>
          <p:spPr>
            <a:xfrm>
              <a:off x="4950000" y="2670400"/>
              <a:ext cx="60150" cy="85750"/>
            </a:xfrm>
            <a:custGeom>
              <a:avLst/>
              <a:gdLst/>
              <a:ahLst/>
              <a:cxnLst/>
              <a:rect l="l" t="t" r="r" b="b"/>
              <a:pathLst>
                <a:path w="2406" h="3430" extrusionOk="0">
                  <a:moveTo>
                    <a:pt x="2406" y="0"/>
                  </a:moveTo>
                  <a:cubicBezTo>
                    <a:pt x="1942" y="512"/>
                    <a:pt x="1513" y="1072"/>
                    <a:pt x="1132" y="1667"/>
                  </a:cubicBezTo>
                  <a:cubicBezTo>
                    <a:pt x="715" y="2215"/>
                    <a:pt x="334" y="2810"/>
                    <a:pt x="1" y="3429"/>
                  </a:cubicBezTo>
                  <a:cubicBezTo>
                    <a:pt x="465" y="2906"/>
                    <a:pt x="894" y="2346"/>
                    <a:pt x="1275" y="1763"/>
                  </a:cubicBezTo>
                  <a:cubicBezTo>
                    <a:pt x="1692" y="1203"/>
                    <a:pt x="2073" y="608"/>
                    <a:pt x="2406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881;p44">
              <a:extLst>
                <a:ext uri="{FF2B5EF4-FFF2-40B4-BE49-F238E27FC236}">
                  <a16:creationId xmlns:a16="http://schemas.microsoft.com/office/drawing/2014/main" id="{4998A99E-B62D-476E-959A-E7F961B048A5}"/>
                </a:ext>
              </a:extLst>
            </p:cNvPr>
            <p:cNvSpPr/>
            <p:nvPr/>
          </p:nvSpPr>
          <p:spPr>
            <a:xfrm>
              <a:off x="5109850" y="2610275"/>
              <a:ext cx="145875" cy="223275"/>
            </a:xfrm>
            <a:custGeom>
              <a:avLst/>
              <a:gdLst/>
              <a:ahLst/>
              <a:cxnLst/>
              <a:rect l="l" t="t" r="r" b="b"/>
              <a:pathLst>
                <a:path w="5835" h="8931" extrusionOk="0">
                  <a:moveTo>
                    <a:pt x="5835" y="0"/>
                  </a:moveTo>
                  <a:lnTo>
                    <a:pt x="5835" y="0"/>
                  </a:lnTo>
                  <a:cubicBezTo>
                    <a:pt x="5739" y="96"/>
                    <a:pt x="5656" y="215"/>
                    <a:pt x="5585" y="334"/>
                  </a:cubicBezTo>
                  <a:cubicBezTo>
                    <a:pt x="5430" y="560"/>
                    <a:pt x="5227" y="893"/>
                    <a:pt x="4966" y="1298"/>
                  </a:cubicBezTo>
                  <a:lnTo>
                    <a:pt x="2941" y="4477"/>
                  </a:lnTo>
                  <a:cubicBezTo>
                    <a:pt x="2144" y="5715"/>
                    <a:pt x="1406" y="6823"/>
                    <a:pt x="858" y="7620"/>
                  </a:cubicBezTo>
                  <a:lnTo>
                    <a:pt x="215" y="8573"/>
                  </a:lnTo>
                  <a:cubicBezTo>
                    <a:pt x="132" y="8680"/>
                    <a:pt x="60" y="8799"/>
                    <a:pt x="1" y="8930"/>
                  </a:cubicBezTo>
                  <a:cubicBezTo>
                    <a:pt x="108" y="8835"/>
                    <a:pt x="191" y="8728"/>
                    <a:pt x="274" y="8609"/>
                  </a:cubicBezTo>
                  <a:cubicBezTo>
                    <a:pt x="441" y="8394"/>
                    <a:pt x="667" y="8085"/>
                    <a:pt x="953" y="7692"/>
                  </a:cubicBezTo>
                  <a:cubicBezTo>
                    <a:pt x="1513" y="6906"/>
                    <a:pt x="2275" y="5811"/>
                    <a:pt x="3072" y="4572"/>
                  </a:cubicBezTo>
                  <a:cubicBezTo>
                    <a:pt x="3870" y="3322"/>
                    <a:pt x="4573" y="2191"/>
                    <a:pt x="5061" y="1358"/>
                  </a:cubicBezTo>
                  <a:cubicBezTo>
                    <a:pt x="5287" y="965"/>
                    <a:pt x="5477" y="631"/>
                    <a:pt x="5632" y="369"/>
                  </a:cubicBezTo>
                  <a:cubicBezTo>
                    <a:pt x="5716" y="250"/>
                    <a:pt x="5775" y="131"/>
                    <a:pt x="5835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882;p44">
              <a:extLst>
                <a:ext uri="{FF2B5EF4-FFF2-40B4-BE49-F238E27FC236}">
                  <a16:creationId xmlns:a16="http://schemas.microsoft.com/office/drawing/2014/main" id="{379E570E-C7A5-47C6-B8D9-A768E3951E81}"/>
                </a:ext>
              </a:extLst>
            </p:cNvPr>
            <p:cNvSpPr/>
            <p:nvPr/>
          </p:nvSpPr>
          <p:spPr>
            <a:xfrm>
              <a:off x="3495375" y="1590600"/>
              <a:ext cx="148550" cy="137625"/>
            </a:xfrm>
            <a:custGeom>
              <a:avLst/>
              <a:gdLst/>
              <a:ahLst/>
              <a:cxnLst/>
              <a:rect l="l" t="t" r="r" b="b"/>
              <a:pathLst>
                <a:path w="5942" h="5505" extrusionOk="0">
                  <a:moveTo>
                    <a:pt x="2889" y="1"/>
                  </a:moveTo>
                  <a:cubicBezTo>
                    <a:pt x="2380" y="1"/>
                    <a:pt x="1869" y="129"/>
                    <a:pt x="1405" y="390"/>
                  </a:cubicBezTo>
                  <a:cubicBezTo>
                    <a:pt x="417" y="1032"/>
                    <a:pt x="0" y="2521"/>
                    <a:pt x="667" y="3485"/>
                  </a:cubicBezTo>
                  <a:lnTo>
                    <a:pt x="3262" y="5331"/>
                  </a:lnTo>
                  <a:cubicBezTo>
                    <a:pt x="3465" y="5452"/>
                    <a:pt x="3670" y="5504"/>
                    <a:pt x="3870" y="5504"/>
                  </a:cubicBezTo>
                  <a:cubicBezTo>
                    <a:pt x="4831" y="5504"/>
                    <a:pt x="5688" y="4290"/>
                    <a:pt x="5787" y="3640"/>
                  </a:cubicBezTo>
                  <a:cubicBezTo>
                    <a:pt x="5941" y="2580"/>
                    <a:pt x="5679" y="1342"/>
                    <a:pt x="4727" y="628"/>
                  </a:cubicBezTo>
                  <a:cubicBezTo>
                    <a:pt x="4191" y="213"/>
                    <a:pt x="3543" y="1"/>
                    <a:pt x="2889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883;p44">
              <a:extLst>
                <a:ext uri="{FF2B5EF4-FFF2-40B4-BE49-F238E27FC236}">
                  <a16:creationId xmlns:a16="http://schemas.microsoft.com/office/drawing/2014/main" id="{2406D3AA-532D-4776-AABE-F172E3610514}"/>
                </a:ext>
              </a:extLst>
            </p:cNvPr>
            <p:cNvSpPr/>
            <p:nvPr/>
          </p:nvSpPr>
          <p:spPr>
            <a:xfrm>
              <a:off x="3276000" y="1661400"/>
              <a:ext cx="342625" cy="298225"/>
            </a:xfrm>
            <a:custGeom>
              <a:avLst/>
              <a:gdLst/>
              <a:ahLst/>
              <a:cxnLst/>
              <a:rect l="l" t="t" r="r" b="b"/>
              <a:pathLst>
                <a:path w="13705" h="11929" extrusionOk="0">
                  <a:moveTo>
                    <a:pt x="7321" y="1"/>
                  </a:moveTo>
                  <a:cubicBezTo>
                    <a:pt x="4201" y="1"/>
                    <a:pt x="0" y="2790"/>
                    <a:pt x="2358" y="7344"/>
                  </a:cubicBezTo>
                  <a:lnTo>
                    <a:pt x="11156" y="11928"/>
                  </a:lnTo>
                  <a:cubicBezTo>
                    <a:pt x="12121" y="11762"/>
                    <a:pt x="12764" y="10809"/>
                    <a:pt x="13085" y="9892"/>
                  </a:cubicBezTo>
                  <a:cubicBezTo>
                    <a:pt x="13704" y="7987"/>
                    <a:pt x="13704" y="5940"/>
                    <a:pt x="13085" y="4046"/>
                  </a:cubicBezTo>
                  <a:cubicBezTo>
                    <a:pt x="12526" y="2153"/>
                    <a:pt x="11228" y="784"/>
                    <a:pt x="8311" y="105"/>
                  </a:cubicBezTo>
                  <a:cubicBezTo>
                    <a:pt x="8001" y="35"/>
                    <a:pt x="7668" y="1"/>
                    <a:pt x="7321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884;p44">
              <a:extLst>
                <a:ext uri="{FF2B5EF4-FFF2-40B4-BE49-F238E27FC236}">
                  <a16:creationId xmlns:a16="http://schemas.microsoft.com/office/drawing/2014/main" id="{86DAA3AA-548F-4827-83AE-625F958DCD11}"/>
                </a:ext>
              </a:extLst>
            </p:cNvPr>
            <p:cNvSpPr/>
            <p:nvPr/>
          </p:nvSpPr>
          <p:spPr>
            <a:xfrm>
              <a:off x="3334325" y="1707700"/>
              <a:ext cx="225950" cy="445150"/>
            </a:xfrm>
            <a:custGeom>
              <a:avLst/>
              <a:gdLst/>
              <a:ahLst/>
              <a:cxnLst/>
              <a:rect l="l" t="t" r="r" b="b"/>
              <a:pathLst>
                <a:path w="9038" h="17806" extrusionOk="0">
                  <a:moveTo>
                    <a:pt x="2582" y="1"/>
                  </a:moveTo>
                  <a:cubicBezTo>
                    <a:pt x="981" y="1"/>
                    <a:pt x="24" y="2041"/>
                    <a:pt x="1" y="3671"/>
                  </a:cubicBezTo>
                  <a:cubicBezTo>
                    <a:pt x="1" y="5528"/>
                    <a:pt x="37" y="7790"/>
                    <a:pt x="322" y="9160"/>
                  </a:cubicBezTo>
                  <a:cubicBezTo>
                    <a:pt x="894" y="11864"/>
                    <a:pt x="2960" y="12160"/>
                    <a:pt x="3046" y="12160"/>
                  </a:cubicBezTo>
                  <a:cubicBezTo>
                    <a:pt x="3048" y="12160"/>
                    <a:pt x="3049" y="12160"/>
                    <a:pt x="3049" y="12160"/>
                  </a:cubicBezTo>
                  <a:cubicBezTo>
                    <a:pt x="3049" y="12160"/>
                    <a:pt x="3049" y="12160"/>
                    <a:pt x="3049" y="12160"/>
                  </a:cubicBezTo>
                  <a:cubicBezTo>
                    <a:pt x="3049" y="12160"/>
                    <a:pt x="3097" y="13092"/>
                    <a:pt x="3263" y="15553"/>
                  </a:cubicBezTo>
                  <a:cubicBezTo>
                    <a:pt x="3356" y="16989"/>
                    <a:pt x="3448" y="17805"/>
                    <a:pt x="5008" y="17805"/>
                  </a:cubicBezTo>
                  <a:cubicBezTo>
                    <a:pt x="5053" y="17805"/>
                    <a:pt x="5098" y="17805"/>
                    <a:pt x="5144" y="17804"/>
                  </a:cubicBezTo>
                  <a:cubicBezTo>
                    <a:pt x="6811" y="17756"/>
                    <a:pt x="9038" y="16756"/>
                    <a:pt x="8978" y="15208"/>
                  </a:cubicBezTo>
                  <a:lnTo>
                    <a:pt x="8883" y="1992"/>
                  </a:lnTo>
                  <a:cubicBezTo>
                    <a:pt x="8871" y="1480"/>
                    <a:pt x="8466" y="1075"/>
                    <a:pt x="7954" y="1051"/>
                  </a:cubicBezTo>
                  <a:lnTo>
                    <a:pt x="2692" y="4"/>
                  </a:lnTo>
                  <a:cubicBezTo>
                    <a:pt x="2655" y="2"/>
                    <a:pt x="2619" y="1"/>
                    <a:pt x="2582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885;p44">
              <a:extLst>
                <a:ext uri="{FF2B5EF4-FFF2-40B4-BE49-F238E27FC236}">
                  <a16:creationId xmlns:a16="http://schemas.microsoft.com/office/drawing/2014/main" id="{46C1C5A7-ECD1-4118-9072-88AC400B03BE}"/>
                </a:ext>
              </a:extLst>
            </p:cNvPr>
            <p:cNvSpPr/>
            <p:nvPr/>
          </p:nvSpPr>
          <p:spPr>
            <a:xfrm>
              <a:off x="3353075" y="1833100"/>
              <a:ext cx="17900" cy="17275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58" y="0"/>
                  </a:moveTo>
                  <a:cubicBezTo>
                    <a:pt x="168" y="0"/>
                    <a:pt x="13" y="143"/>
                    <a:pt x="1" y="334"/>
                  </a:cubicBezTo>
                  <a:cubicBezTo>
                    <a:pt x="1" y="334"/>
                    <a:pt x="1" y="334"/>
                    <a:pt x="1" y="346"/>
                  </a:cubicBezTo>
                  <a:cubicBezTo>
                    <a:pt x="13" y="536"/>
                    <a:pt x="168" y="691"/>
                    <a:pt x="358" y="691"/>
                  </a:cubicBezTo>
                  <a:cubicBezTo>
                    <a:pt x="549" y="691"/>
                    <a:pt x="703" y="548"/>
                    <a:pt x="715" y="357"/>
                  </a:cubicBezTo>
                  <a:cubicBezTo>
                    <a:pt x="715" y="357"/>
                    <a:pt x="715" y="346"/>
                    <a:pt x="715" y="346"/>
                  </a:cubicBezTo>
                  <a:cubicBezTo>
                    <a:pt x="703" y="155"/>
                    <a:pt x="549" y="0"/>
                    <a:pt x="358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886;p44">
              <a:extLst>
                <a:ext uri="{FF2B5EF4-FFF2-40B4-BE49-F238E27FC236}">
                  <a16:creationId xmlns:a16="http://schemas.microsoft.com/office/drawing/2014/main" id="{CAEDD626-6DBF-499E-B8CE-29CFADBC3FFE}"/>
                </a:ext>
              </a:extLst>
            </p:cNvPr>
            <p:cNvSpPr/>
            <p:nvPr/>
          </p:nvSpPr>
          <p:spPr>
            <a:xfrm>
              <a:off x="3348025" y="1817875"/>
              <a:ext cx="36625" cy="10575"/>
            </a:xfrm>
            <a:custGeom>
              <a:avLst/>
              <a:gdLst/>
              <a:ahLst/>
              <a:cxnLst/>
              <a:rect l="l" t="t" r="r" b="b"/>
              <a:pathLst>
                <a:path w="1465" h="423" extrusionOk="0">
                  <a:moveTo>
                    <a:pt x="742" y="1"/>
                  </a:moveTo>
                  <a:cubicBezTo>
                    <a:pt x="725" y="1"/>
                    <a:pt x="708" y="1"/>
                    <a:pt x="691" y="2"/>
                  </a:cubicBezTo>
                  <a:cubicBezTo>
                    <a:pt x="489" y="14"/>
                    <a:pt x="298" y="85"/>
                    <a:pt x="143" y="216"/>
                  </a:cubicBezTo>
                  <a:cubicBezTo>
                    <a:pt x="36" y="312"/>
                    <a:pt x="1" y="395"/>
                    <a:pt x="24" y="419"/>
                  </a:cubicBezTo>
                  <a:cubicBezTo>
                    <a:pt x="27" y="422"/>
                    <a:pt x="32" y="423"/>
                    <a:pt x="37" y="423"/>
                  </a:cubicBezTo>
                  <a:cubicBezTo>
                    <a:pt x="103" y="423"/>
                    <a:pt x="353" y="250"/>
                    <a:pt x="703" y="228"/>
                  </a:cubicBezTo>
                  <a:cubicBezTo>
                    <a:pt x="726" y="227"/>
                    <a:pt x="749" y="226"/>
                    <a:pt x="772" y="226"/>
                  </a:cubicBezTo>
                  <a:cubicBezTo>
                    <a:pt x="1077" y="226"/>
                    <a:pt x="1308" y="347"/>
                    <a:pt x="1389" y="347"/>
                  </a:cubicBezTo>
                  <a:cubicBezTo>
                    <a:pt x="1403" y="347"/>
                    <a:pt x="1412" y="344"/>
                    <a:pt x="1417" y="335"/>
                  </a:cubicBezTo>
                  <a:cubicBezTo>
                    <a:pt x="1465" y="288"/>
                    <a:pt x="1394" y="240"/>
                    <a:pt x="1263" y="157"/>
                  </a:cubicBezTo>
                  <a:cubicBezTo>
                    <a:pt x="1110" y="59"/>
                    <a:pt x="927" y="1"/>
                    <a:pt x="742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887;p44">
              <a:extLst>
                <a:ext uri="{FF2B5EF4-FFF2-40B4-BE49-F238E27FC236}">
                  <a16:creationId xmlns:a16="http://schemas.microsoft.com/office/drawing/2014/main" id="{0B11780D-4F2E-4EE3-B493-ABECDDED1AEC}"/>
                </a:ext>
              </a:extLst>
            </p:cNvPr>
            <p:cNvSpPr/>
            <p:nvPr/>
          </p:nvSpPr>
          <p:spPr>
            <a:xfrm>
              <a:off x="3443275" y="1828625"/>
              <a:ext cx="17575" cy="17300"/>
            </a:xfrm>
            <a:custGeom>
              <a:avLst/>
              <a:gdLst/>
              <a:ahLst/>
              <a:cxnLst/>
              <a:rect l="l" t="t" r="r" b="b"/>
              <a:pathLst>
                <a:path w="703" h="692" extrusionOk="0">
                  <a:moveTo>
                    <a:pt x="346" y="1"/>
                  </a:moveTo>
                  <a:cubicBezTo>
                    <a:pt x="167" y="1"/>
                    <a:pt x="1" y="144"/>
                    <a:pt x="1" y="334"/>
                  </a:cubicBezTo>
                  <a:cubicBezTo>
                    <a:pt x="1" y="334"/>
                    <a:pt x="1" y="334"/>
                    <a:pt x="1" y="346"/>
                  </a:cubicBezTo>
                  <a:cubicBezTo>
                    <a:pt x="1" y="536"/>
                    <a:pt x="167" y="691"/>
                    <a:pt x="358" y="691"/>
                  </a:cubicBezTo>
                  <a:cubicBezTo>
                    <a:pt x="548" y="691"/>
                    <a:pt x="703" y="548"/>
                    <a:pt x="703" y="358"/>
                  </a:cubicBezTo>
                  <a:cubicBezTo>
                    <a:pt x="703" y="346"/>
                    <a:pt x="703" y="346"/>
                    <a:pt x="703" y="346"/>
                  </a:cubicBezTo>
                  <a:cubicBezTo>
                    <a:pt x="703" y="155"/>
                    <a:pt x="536" y="1"/>
                    <a:pt x="346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888;p44">
              <a:extLst>
                <a:ext uri="{FF2B5EF4-FFF2-40B4-BE49-F238E27FC236}">
                  <a16:creationId xmlns:a16="http://schemas.microsoft.com/office/drawing/2014/main" id="{64BBDDB1-7EB8-4847-B72F-700C1EA18E95}"/>
                </a:ext>
              </a:extLst>
            </p:cNvPr>
            <p:cNvSpPr/>
            <p:nvPr/>
          </p:nvSpPr>
          <p:spPr>
            <a:xfrm>
              <a:off x="3442075" y="1815200"/>
              <a:ext cx="36650" cy="10350"/>
            </a:xfrm>
            <a:custGeom>
              <a:avLst/>
              <a:gdLst/>
              <a:ahLst/>
              <a:cxnLst/>
              <a:rect l="l" t="t" r="r" b="b"/>
              <a:pathLst>
                <a:path w="1466" h="414" extrusionOk="0">
                  <a:moveTo>
                    <a:pt x="761" y="0"/>
                  </a:moveTo>
                  <a:cubicBezTo>
                    <a:pt x="742" y="0"/>
                    <a:pt x="722" y="1"/>
                    <a:pt x="703" y="2"/>
                  </a:cubicBezTo>
                  <a:cubicBezTo>
                    <a:pt x="501" y="14"/>
                    <a:pt x="310" y="85"/>
                    <a:pt x="156" y="204"/>
                  </a:cubicBezTo>
                  <a:cubicBezTo>
                    <a:pt x="37" y="300"/>
                    <a:pt x="1" y="383"/>
                    <a:pt x="25" y="407"/>
                  </a:cubicBezTo>
                  <a:cubicBezTo>
                    <a:pt x="29" y="411"/>
                    <a:pt x="36" y="414"/>
                    <a:pt x="45" y="414"/>
                  </a:cubicBezTo>
                  <a:cubicBezTo>
                    <a:pt x="126" y="414"/>
                    <a:pt x="372" y="238"/>
                    <a:pt x="715" y="216"/>
                  </a:cubicBezTo>
                  <a:cubicBezTo>
                    <a:pt x="728" y="216"/>
                    <a:pt x="741" y="216"/>
                    <a:pt x="753" y="216"/>
                  </a:cubicBezTo>
                  <a:cubicBezTo>
                    <a:pt x="1071" y="216"/>
                    <a:pt x="1313" y="336"/>
                    <a:pt x="1399" y="336"/>
                  </a:cubicBezTo>
                  <a:cubicBezTo>
                    <a:pt x="1414" y="336"/>
                    <a:pt x="1425" y="332"/>
                    <a:pt x="1430" y="323"/>
                  </a:cubicBezTo>
                  <a:cubicBezTo>
                    <a:pt x="1465" y="276"/>
                    <a:pt x="1394" y="228"/>
                    <a:pt x="1275" y="145"/>
                  </a:cubicBezTo>
                  <a:cubicBezTo>
                    <a:pt x="1114" y="48"/>
                    <a:pt x="934" y="0"/>
                    <a:pt x="761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889;p44">
              <a:extLst>
                <a:ext uri="{FF2B5EF4-FFF2-40B4-BE49-F238E27FC236}">
                  <a16:creationId xmlns:a16="http://schemas.microsoft.com/office/drawing/2014/main" id="{1FBE65D0-8451-479E-A710-8105D36BE8C3}"/>
                </a:ext>
              </a:extLst>
            </p:cNvPr>
            <p:cNvSpPr/>
            <p:nvPr/>
          </p:nvSpPr>
          <p:spPr>
            <a:xfrm>
              <a:off x="3386125" y="1818200"/>
              <a:ext cx="25325" cy="80800"/>
            </a:xfrm>
            <a:custGeom>
              <a:avLst/>
              <a:gdLst/>
              <a:ahLst/>
              <a:cxnLst/>
              <a:rect l="l" t="t" r="r" b="b"/>
              <a:pathLst>
                <a:path w="1013" h="3232" extrusionOk="0">
                  <a:moveTo>
                    <a:pt x="1013" y="1"/>
                  </a:moveTo>
                  <a:cubicBezTo>
                    <a:pt x="727" y="620"/>
                    <a:pt x="489" y="1263"/>
                    <a:pt x="310" y="1930"/>
                  </a:cubicBezTo>
                  <a:lnTo>
                    <a:pt x="60" y="2692"/>
                  </a:lnTo>
                  <a:cubicBezTo>
                    <a:pt x="12" y="2811"/>
                    <a:pt x="1" y="2942"/>
                    <a:pt x="36" y="3073"/>
                  </a:cubicBezTo>
                  <a:cubicBezTo>
                    <a:pt x="72" y="3144"/>
                    <a:pt x="131" y="3192"/>
                    <a:pt x="203" y="3204"/>
                  </a:cubicBezTo>
                  <a:cubicBezTo>
                    <a:pt x="262" y="3216"/>
                    <a:pt x="310" y="3228"/>
                    <a:pt x="370" y="3228"/>
                  </a:cubicBezTo>
                  <a:cubicBezTo>
                    <a:pt x="423" y="3230"/>
                    <a:pt x="477" y="3232"/>
                    <a:pt x="530" y="3232"/>
                  </a:cubicBezTo>
                  <a:cubicBezTo>
                    <a:pt x="691" y="3232"/>
                    <a:pt x="852" y="3219"/>
                    <a:pt x="1013" y="3192"/>
                  </a:cubicBezTo>
                  <a:cubicBezTo>
                    <a:pt x="837" y="3150"/>
                    <a:pt x="652" y="3118"/>
                    <a:pt x="458" y="3118"/>
                  </a:cubicBezTo>
                  <a:cubicBezTo>
                    <a:pt x="429" y="3118"/>
                    <a:pt x="399" y="3119"/>
                    <a:pt x="370" y="3120"/>
                  </a:cubicBezTo>
                  <a:cubicBezTo>
                    <a:pt x="274" y="3120"/>
                    <a:pt x="179" y="3097"/>
                    <a:pt x="167" y="3025"/>
                  </a:cubicBezTo>
                  <a:cubicBezTo>
                    <a:pt x="143" y="2930"/>
                    <a:pt x="167" y="2823"/>
                    <a:pt x="215" y="2739"/>
                  </a:cubicBezTo>
                  <a:lnTo>
                    <a:pt x="465" y="1977"/>
                  </a:lnTo>
                  <a:cubicBezTo>
                    <a:pt x="703" y="1334"/>
                    <a:pt x="882" y="668"/>
                    <a:pt x="1013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890;p44">
              <a:extLst>
                <a:ext uri="{FF2B5EF4-FFF2-40B4-BE49-F238E27FC236}">
                  <a16:creationId xmlns:a16="http://schemas.microsoft.com/office/drawing/2014/main" id="{D47673F3-A1BF-43C2-B3AC-FBCBDFD20637}"/>
                </a:ext>
              </a:extLst>
            </p:cNvPr>
            <p:cNvSpPr/>
            <p:nvPr/>
          </p:nvSpPr>
          <p:spPr>
            <a:xfrm>
              <a:off x="3410525" y="1982225"/>
              <a:ext cx="91700" cy="46000"/>
            </a:xfrm>
            <a:custGeom>
              <a:avLst/>
              <a:gdLst/>
              <a:ahLst/>
              <a:cxnLst/>
              <a:rect l="l" t="t" r="r" b="b"/>
              <a:pathLst>
                <a:path w="3668" h="1840" extrusionOk="0">
                  <a:moveTo>
                    <a:pt x="3668" y="0"/>
                  </a:moveTo>
                  <a:lnTo>
                    <a:pt x="3668" y="0"/>
                  </a:lnTo>
                  <a:cubicBezTo>
                    <a:pt x="2584" y="727"/>
                    <a:pt x="1311" y="1131"/>
                    <a:pt x="1" y="1179"/>
                  </a:cubicBezTo>
                  <a:lnTo>
                    <a:pt x="72" y="1834"/>
                  </a:lnTo>
                  <a:cubicBezTo>
                    <a:pt x="155" y="1837"/>
                    <a:pt x="235" y="1839"/>
                    <a:pt x="314" y="1839"/>
                  </a:cubicBezTo>
                  <a:cubicBezTo>
                    <a:pt x="2905" y="1839"/>
                    <a:pt x="3668" y="0"/>
                    <a:pt x="3668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891;p44">
              <a:extLst>
                <a:ext uri="{FF2B5EF4-FFF2-40B4-BE49-F238E27FC236}">
                  <a16:creationId xmlns:a16="http://schemas.microsoft.com/office/drawing/2014/main" id="{698135FF-2288-469F-B3AB-5D99E584DFE2}"/>
                </a:ext>
              </a:extLst>
            </p:cNvPr>
            <p:cNvSpPr/>
            <p:nvPr/>
          </p:nvSpPr>
          <p:spPr>
            <a:xfrm>
              <a:off x="3415900" y="1913725"/>
              <a:ext cx="30375" cy="21175"/>
            </a:xfrm>
            <a:custGeom>
              <a:avLst/>
              <a:gdLst/>
              <a:ahLst/>
              <a:cxnLst/>
              <a:rect l="l" t="t" r="r" b="b"/>
              <a:pathLst>
                <a:path w="1215" h="847" extrusionOk="0">
                  <a:moveTo>
                    <a:pt x="607" y="1"/>
                  </a:moveTo>
                  <a:cubicBezTo>
                    <a:pt x="381" y="1"/>
                    <a:pt x="160" y="107"/>
                    <a:pt x="36" y="288"/>
                  </a:cubicBezTo>
                  <a:lnTo>
                    <a:pt x="24" y="299"/>
                  </a:lnTo>
                  <a:cubicBezTo>
                    <a:pt x="0" y="347"/>
                    <a:pt x="0" y="407"/>
                    <a:pt x="24" y="442"/>
                  </a:cubicBezTo>
                  <a:cubicBezTo>
                    <a:pt x="60" y="490"/>
                    <a:pt x="95" y="526"/>
                    <a:pt x="143" y="550"/>
                  </a:cubicBezTo>
                  <a:cubicBezTo>
                    <a:pt x="286" y="680"/>
                    <a:pt x="464" y="764"/>
                    <a:pt x="643" y="823"/>
                  </a:cubicBezTo>
                  <a:cubicBezTo>
                    <a:pt x="689" y="839"/>
                    <a:pt x="736" y="846"/>
                    <a:pt x="783" y="846"/>
                  </a:cubicBezTo>
                  <a:cubicBezTo>
                    <a:pt x="920" y="846"/>
                    <a:pt x="1055" y="784"/>
                    <a:pt x="1143" y="669"/>
                  </a:cubicBezTo>
                  <a:cubicBezTo>
                    <a:pt x="1215" y="526"/>
                    <a:pt x="1191" y="335"/>
                    <a:pt x="1084" y="216"/>
                  </a:cubicBezTo>
                  <a:cubicBezTo>
                    <a:pt x="976" y="85"/>
                    <a:pt x="810" y="14"/>
                    <a:pt x="643" y="2"/>
                  </a:cubicBezTo>
                  <a:cubicBezTo>
                    <a:pt x="631" y="1"/>
                    <a:pt x="619" y="1"/>
                    <a:pt x="60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892;p44">
              <a:extLst>
                <a:ext uri="{FF2B5EF4-FFF2-40B4-BE49-F238E27FC236}">
                  <a16:creationId xmlns:a16="http://schemas.microsoft.com/office/drawing/2014/main" id="{B8FC2345-C1D3-4908-972F-202DACAC00ED}"/>
                </a:ext>
              </a:extLst>
            </p:cNvPr>
            <p:cNvSpPr/>
            <p:nvPr/>
          </p:nvSpPr>
          <p:spPr>
            <a:xfrm>
              <a:off x="3410825" y="1903350"/>
              <a:ext cx="31275" cy="28675"/>
            </a:xfrm>
            <a:custGeom>
              <a:avLst/>
              <a:gdLst/>
              <a:ahLst/>
              <a:cxnLst/>
              <a:rect l="l" t="t" r="r" b="b"/>
              <a:pathLst>
                <a:path w="1251" h="1147" extrusionOk="0">
                  <a:moveTo>
                    <a:pt x="1168" y="0"/>
                  </a:moveTo>
                  <a:cubicBezTo>
                    <a:pt x="1108" y="0"/>
                    <a:pt x="1120" y="417"/>
                    <a:pt x="787" y="726"/>
                  </a:cubicBezTo>
                  <a:cubicBezTo>
                    <a:pt x="441" y="1048"/>
                    <a:pt x="1" y="1012"/>
                    <a:pt x="1" y="1072"/>
                  </a:cubicBezTo>
                  <a:cubicBezTo>
                    <a:pt x="1" y="1121"/>
                    <a:pt x="75" y="1146"/>
                    <a:pt x="203" y="1146"/>
                  </a:cubicBezTo>
                  <a:cubicBezTo>
                    <a:pt x="229" y="1146"/>
                    <a:pt x="257" y="1145"/>
                    <a:pt x="286" y="1143"/>
                  </a:cubicBezTo>
                  <a:cubicBezTo>
                    <a:pt x="525" y="1131"/>
                    <a:pt x="751" y="1036"/>
                    <a:pt x="929" y="881"/>
                  </a:cubicBezTo>
                  <a:cubicBezTo>
                    <a:pt x="1108" y="726"/>
                    <a:pt x="1215" y="500"/>
                    <a:pt x="1227" y="274"/>
                  </a:cubicBezTo>
                  <a:cubicBezTo>
                    <a:pt x="1251" y="95"/>
                    <a:pt x="1191" y="0"/>
                    <a:pt x="1168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893;p44">
              <a:extLst>
                <a:ext uri="{FF2B5EF4-FFF2-40B4-BE49-F238E27FC236}">
                  <a16:creationId xmlns:a16="http://schemas.microsoft.com/office/drawing/2014/main" id="{3E6A7506-6504-4C55-9123-4B8971EE7BCF}"/>
                </a:ext>
              </a:extLst>
            </p:cNvPr>
            <p:cNvSpPr/>
            <p:nvPr/>
          </p:nvSpPr>
          <p:spPr>
            <a:xfrm>
              <a:off x="3437025" y="1800600"/>
              <a:ext cx="44975" cy="11825"/>
            </a:xfrm>
            <a:custGeom>
              <a:avLst/>
              <a:gdLst/>
              <a:ahLst/>
              <a:cxnLst/>
              <a:rect l="l" t="t" r="r" b="b"/>
              <a:pathLst>
                <a:path w="1799" h="473" extrusionOk="0">
                  <a:moveTo>
                    <a:pt x="854" y="0"/>
                  </a:moveTo>
                  <a:cubicBezTo>
                    <a:pt x="647" y="0"/>
                    <a:pt x="450" y="38"/>
                    <a:pt x="262" y="122"/>
                  </a:cubicBezTo>
                  <a:cubicBezTo>
                    <a:pt x="72" y="193"/>
                    <a:pt x="0" y="288"/>
                    <a:pt x="24" y="324"/>
                  </a:cubicBezTo>
                  <a:cubicBezTo>
                    <a:pt x="42" y="377"/>
                    <a:pt x="149" y="386"/>
                    <a:pt x="307" y="386"/>
                  </a:cubicBezTo>
                  <a:cubicBezTo>
                    <a:pt x="386" y="386"/>
                    <a:pt x="477" y="384"/>
                    <a:pt x="577" y="384"/>
                  </a:cubicBezTo>
                  <a:cubicBezTo>
                    <a:pt x="676" y="384"/>
                    <a:pt x="783" y="386"/>
                    <a:pt x="893" y="395"/>
                  </a:cubicBezTo>
                  <a:cubicBezTo>
                    <a:pt x="1203" y="420"/>
                    <a:pt x="1474" y="472"/>
                    <a:pt x="1633" y="472"/>
                  </a:cubicBezTo>
                  <a:cubicBezTo>
                    <a:pt x="1706" y="472"/>
                    <a:pt x="1756" y="461"/>
                    <a:pt x="1775" y="431"/>
                  </a:cubicBezTo>
                  <a:cubicBezTo>
                    <a:pt x="1798" y="383"/>
                    <a:pt x="1727" y="288"/>
                    <a:pt x="1584" y="205"/>
                  </a:cubicBezTo>
                  <a:cubicBezTo>
                    <a:pt x="1382" y="86"/>
                    <a:pt x="1167" y="14"/>
                    <a:pt x="941" y="2"/>
                  </a:cubicBezTo>
                  <a:cubicBezTo>
                    <a:pt x="912" y="1"/>
                    <a:pt x="883" y="0"/>
                    <a:pt x="854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894;p44">
              <a:extLst>
                <a:ext uri="{FF2B5EF4-FFF2-40B4-BE49-F238E27FC236}">
                  <a16:creationId xmlns:a16="http://schemas.microsoft.com/office/drawing/2014/main" id="{09AA5219-3D58-4F31-9BE1-1422C8DBAF50}"/>
                </a:ext>
              </a:extLst>
            </p:cNvPr>
            <p:cNvSpPr/>
            <p:nvPr/>
          </p:nvSpPr>
          <p:spPr>
            <a:xfrm>
              <a:off x="3349800" y="1789575"/>
              <a:ext cx="33375" cy="11600"/>
            </a:xfrm>
            <a:custGeom>
              <a:avLst/>
              <a:gdLst/>
              <a:ahLst/>
              <a:cxnLst/>
              <a:rect l="l" t="t" r="r" b="b"/>
              <a:pathLst>
                <a:path w="1335" h="464" extrusionOk="0">
                  <a:moveTo>
                    <a:pt x="702" y="1"/>
                  </a:moveTo>
                  <a:cubicBezTo>
                    <a:pt x="679" y="1"/>
                    <a:pt x="655" y="1"/>
                    <a:pt x="632" y="3"/>
                  </a:cubicBezTo>
                  <a:cubicBezTo>
                    <a:pt x="453" y="15"/>
                    <a:pt x="275" y="86"/>
                    <a:pt x="132" y="205"/>
                  </a:cubicBezTo>
                  <a:cubicBezTo>
                    <a:pt x="25" y="301"/>
                    <a:pt x="1" y="408"/>
                    <a:pt x="25" y="432"/>
                  </a:cubicBezTo>
                  <a:cubicBezTo>
                    <a:pt x="44" y="455"/>
                    <a:pt x="78" y="463"/>
                    <a:pt x="122" y="463"/>
                  </a:cubicBezTo>
                  <a:cubicBezTo>
                    <a:pt x="240" y="463"/>
                    <a:pt x="435" y="404"/>
                    <a:pt x="668" y="396"/>
                  </a:cubicBezTo>
                  <a:cubicBezTo>
                    <a:pt x="989" y="372"/>
                    <a:pt x="1263" y="420"/>
                    <a:pt x="1311" y="324"/>
                  </a:cubicBezTo>
                  <a:cubicBezTo>
                    <a:pt x="1334" y="289"/>
                    <a:pt x="1287" y="193"/>
                    <a:pt x="1168" y="122"/>
                  </a:cubicBezTo>
                  <a:cubicBezTo>
                    <a:pt x="1032" y="38"/>
                    <a:pt x="869" y="1"/>
                    <a:pt x="702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895;p44">
              <a:extLst>
                <a:ext uri="{FF2B5EF4-FFF2-40B4-BE49-F238E27FC236}">
                  <a16:creationId xmlns:a16="http://schemas.microsoft.com/office/drawing/2014/main" id="{F8096D06-679A-4EBF-A891-7F3F651A49E1}"/>
                </a:ext>
              </a:extLst>
            </p:cNvPr>
            <p:cNvSpPr/>
            <p:nvPr/>
          </p:nvSpPr>
          <p:spPr>
            <a:xfrm>
              <a:off x="3351000" y="1692750"/>
              <a:ext cx="222975" cy="199100"/>
            </a:xfrm>
            <a:custGeom>
              <a:avLst/>
              <a:gdLst/>
              <a:ahLst/>
              <a:cxnLst/>
              <a:rect l="l" t="t" r="r" b="b"/>
              <a:pathLst>
                <a:path w="8919" h="7964" extrusionOk="0">
                  <a:moveTo>
                    <a:pt x="2471" y="0"/>
                  </a:moveTo>
                  <a:cubicBezTo>
                    <a:pt x="2206" y="0"/>
                    <a:pt x="1941" y="18"/>
                    <a:pt x="1679" y="54"/>
                  </a:cubicBezTo>
                  <a:cubicBezTo>
                    <a:pt x="1144" y="125"/>
                    <a:pt x="655" y="387"/>
                    <a:pt x="310" y="792"/>
                  </a:cubicBezTo>
                  <a:lnTo>
                    <a:pt x="143" y="768"/>
                  </a:lnTo>
                  <a:lnTo>
                    <a:pt x="143" y="768"/>
                  </a:lnTo>
                  <a:cubicBezTo>
                    <a:pt x="1" y="1769"/>
                    <a:pt x="441" y="2769"/>
                    <a:pt x="1263" y="3340"/>
                  </a:cubicBezTo>
                  <a:cubicBezTo>
                    <a:pt x="1751" y="3638"/>
                    <a:pt x="2287" y="3840"/>
                    <a:pt x="2846" y="3959"/>
                  </a:cubicBezTo>
                  <a:lnTo>
                    <a:pt x="3906" y="4257"/>
                  </a:lnTo>
                  <a:cubicBezTo>
                    <a:pt x="4680" y="4507"/>
                    <a:pt x="5477" y="4638"/>
                    <a:pt x="6287" y="4674"/>
                  </a:cubicBezTo>
                  <a:cubicBezTo>
                    <a:pt x="6251" y="5579"/>
                    <a:pt x="6144" y="6186"/>
                    <a:pt x="6632" y="6948"/>
                  </a:cubicBezTo>
                  <a:cubicBezTo>
                    <a:pt x="7002" y="7527"/>
                    <a:pt x="7505" y="7963"/>
                    <a:pt x="8141" y="7963"/>
                  </a:cubicBezTo>
                  <a:cubicBezTo>
                    <a:pt x="8264" y="7963"/>
                    <a:pt x="8392" y="7947"/>
                    <a:pt x="8525" y="7912"/>
                  </a:cubicBezTo>
                  <a:cubicBezTo>
                    <a:pt x="8811" y="6126"/>
                    <a:pt x="8918" y="4305"/>
                    <a:pt x="8847" y="2495"/>
                  </a:cubicBezTo>
                  <a:cubicBezTo>
                    <a:pt x="8883" y="2019"/>
                    <a:pt x="8787" y="1554"/>
                    <a:pt x="8573" y="1137"/>
                  </a:cubicBezTo>
                  <a:cubicBezTo>
                    <a:pt x="8156" y="495"/>
                    <a:pt x="7287" y="364"/>
                    <a:pt x="6513" y="304"/>
                  </a:cubicBezTo>
                  <a:lnTo>
                    <a:pt x="3263" y="54"/>
                  </a:lnTo>
                  <a:cubicBezTo>
                    <a:pt x="3001" y="18"/>
                    <a:pt x="2736" y="0"/>
                    <a:pt x="2471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896;p44">
              <a:extLst>
                <a:ext uri="{FF2B5EF4-FFF2-40B4-BE49-F238E27FC236}">
                  <a16:creationId xmlns:a16="http://schemas.microsoft.com/office/drawing/2014/main" id="{39AD5F15-03CB-40B2-89F2-9EEB8E26BD74}"/>
                </a:ext>
              </a:extLst>
            </p:cNvPr>
            <p:cNvSpPr/>
            <p:nvPr/>
          </p:nvSpPr>
          <p:spPr>
            <a:xfrm>
              <a:off x="3368575" y="1688425"/>
              <a:ext cx="247075" cy="121475"/>
            </a:xfrm>
            <a:custGeom>
              <a:avLst/>
              <a:gdLst/>
              <a:ahLst/>
              <a:cxnLst/>
              <a:rect l="l" t="t" r="r" b="b"/>
              <a:pathLst>
                <a:path w="9883" h="4859" extrusionOk="0">
                  <a:moveTo>
                    <a:pt x="24" y="1"/>
                  </a:moveTo>
                  <a:cubicBezTo>
                    <a:pt x="0" y="156"/>
                    <a:pt x="12" y="322"/>
                    <a:pt x="48" y="477"/>
                  </a:cubicBezTo>
                  <a:cubicBezTo>
                    <a:pt x="83" y="656"/>
                    <a:pt x="143" y="834"/>
                    <a:pt x="226" y="1001"/>
                  </a:cubicBezTo>
                  <a:cubicBezTo>
                    <a:pt x="345" y="1215"/>
                    <a:pt x="500" y="1418"/>
                    <a:pt x="667" y="1584"/>
                  </a:cubicBezTo>
                  <a:cubicBezTo>
                    <a:pt x="1131" y="2037"/>
                    <a:pt x="1715" y="2346"/>
                    <a:pt x="2346" y="2477"/>
                  </a:cubicBezTo>
                  <a:cubicBezTo>
                    <a:pt x="2984" y="2597"/>
                    <a:pt x="3639" y="2650"/>
                    <a:pt x="4290" y="2650"/>
                  </a:cubicBezTo>
                  <a:cubicBezTo>
                    <a:pt x="4416" y="2650"/>
                    <a:pt x="4542" y="2648"/>
                    <a:pt x="4667" y="2644"/>
                  </a:cubicBezTo>
                  <a:cubicBezTo>
                    <a:pt x="4783" y="2639"/>
                    <a:pt x="4899" y="2636"/>
                    <a:pt x="5015" y="2636"/>
                  </a:cubicBezTo>
                  <a:cubicBezTo>
                    <a:pt x="5673" y="2636"/>
                    <a:pt x="6326" y="2722"/>
                    <a:pt x="6953" y="2894"/>
                  </a:cubicBezTo>
                  <a:cubicBezTo>
                    <a:pt x="7275" y="2989"/>
                    <a:pt x="7584" y="3120"/>
                    <a:pt x="7858" y="3311"/>
                  </a:cubicBezTo>
                  <a:cubicBezTo>
                    <a:pt x="8108" y="3466"/>
                    <a:pt x="8323" y="3668"/>
                    <a:pt x="8501" y="3894"/>
                  </a:cubicBezTo>
                  <a:cubicBezTo>
                    <a:pt x="8644" y="4097"/>
                    <a:pt x="8799" y="4275"/>
                    <a:pt x="8965" y="4466"/>
                  </a:cubicBezTo>
                  <a:cubicBezTo>
                    <a:pt x="9096" y="4597"/>
                    <a:pt x="9251" y="4704"/>
                    <a:pt x="9418" y="4787"/>
                  </a:cubicBezTo>
                  <a:cubicBezTo>
                    <a:pt x="9525" y="4835"/>
                    <a:pt x="9644" y="4859"/>
                    <a:pt x="9763" y="4859"/>
                  </a:cubicBezTo>
                  <a:lnTo>
                    <a:pt x="9882" y="4859"/>
                  </a:lnTo>
                  <a:cubicBezTo>
                    <a:pt x="9727" y="4859"/>
                    <a:pt x="9573" y="4811"/>
                    <a:pt x="9430" y="4739"/>
                  </a:cubicBezTo>
                  <a:cubicBezTo>
                    <a:pt x="9263" y="4656"/>
                    <a:pt x="9120" y="4549"/>
                    <a:pt x="9001" y="4418"/>
                  </a:cubicBezTo>
                  <a:cubicBezTo>
                    <a:pt x="8858" y="4263"/>
                    <a:pt x="8715" y="4061"/>
                    <a:pt x="8549" y="3847"/>
                  </a:cubicBezTo>
                  <a:cubicBezTo>
                    <a:pt x="8370" y="3608"/>
                    <a:pt x="8156" y="3394"/>
                    <a:pt x="7906" y="3227"/>
                  </a:cubicBezTo>
                  <a:cubicBezTo>
                    <a:pt x="7620" y="3037"/>
                    <a:pt x="7310" y="2894"/>
                    <a:pt x="6989" y="2799"/>
                  </a:cubicBezTo>
                  <a:cubicBezTo>
                    <a:pt x="6311" y="2608"/>
                    <a:pt x="5623" y="2521"/>
                    <a:pt x="4926" y="2521"/>
                  </a:cubicBezTo>
                  <a:cubicBezTo>
                    <a:pt x="4840" y="2521"/>
                    <a:pt x="4754" y="2522"/>
                    <a:pt x="4667" y="2525"/>
                  </a:cubicBezTo>
                  <a:cubicBezTo>
                    <a:pt x="4504" y="2533"/>
                    <a:pt x="4340" y="2536"/>
                    <a:pt x="4176" y="2536"/>
                  </a:cubicBezTo>
                  <a:cubicBezTo>
                    <a:pt x="3574" y="2536"/>
                    <a:pt x="2968" y="2485"/>
                    <a:pt x="2369" y="2382"/>
                  </a:cubicBezTo>
                  <a:cubicBezTo>
                    <a:pt x="1750" y="2263"/>
                    <a:pt x="1179" y="1965"/>
                    <a:pt x="726" y="1525"/>
                  </a:cubicBezTo>
                  <a:cubicBezTo>
                    <a:pt x="560" y="1370"/>
                    <a:pt x="405" y="1180"/>
                    <a:pt x="286" y="965"/>
                  </a:cubicBezTo>
                  <a:cubicBezTo>
                    <a:pt x="202" y="810"/>
                    <a:pt x="131" y="644"/>
                    <a:pt x="83" y="465"/>
                  </a:cubicBezTo>
                  <a:cubicBezTo>
                    <a:pt x="60" y="310"/>
                    <a:pt x="36" y="156"/>
                    <a:pt x="24" y="1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897;p44">
              <a:extLst>
                <a:ext uri="{FF2B5EF4-FFF2-40B4-BE49-F238E27FC236}">
                  <a16:creationId xmlns:a16="http://schemas.microsoft.com/office/drawing/2014/main" id="{F8421258-690B-449C-BBB5-DBC28F78DE96}"/>
                </a:ext>
              </a:extLst>
            </p:cNvPr>
            <p:cNvSpPr/>
            <p:nvPr/>
          </p:nvSpPr>
          <p:spPr>
            <a:xfrm>
              <a:off x="3378375" y="1683975"/>
              <a:ext cx="227150" cy="83650"/>
            </a:xfrm>
            <a:custGeom>
              <a:avLst/>
              <a:gdLst/>
              <a:ahLst/>
              <a:cxnLst/>
              <a:rect l="l" t="t" r="r" b="b"/>
              <a:pathLst>
                <a:path w="9086" h="3346" extrusionOk="0">
                  <a:moveTo>
                    <a:pt x="1" y="0"/>
                  </a:moveTo>
                  <a:cubicBezTo>
                    <a:pt x="1" y="0"/>
                    <a:pt x="2" y="3"/>
                    <a:pt x="5" y="8"/>
                  </a:cubicBezTo>
                  <a:lnTo>
                    <a:pt x="5" y="8"/>
                  </a:lnTo>
                  <a:cubicBezTo>
                    <a:pt x="3" y="5"/>
                    <a:pt x="2" y="3"/>
                    <a:pt x="1" y="0"/>
                  </a:cubicBezTo>
                  <a:close/>
                  <a:moveTo>
                    <a:pt x="5" y="8"/>
                  </a:moveTo>
                  <a:cubicBezTo>
                    <a:pt x="15" y="32"/>
                    <a:pt x="26" y="64"/>
                    <a:pt x="37" y="95"/>
                  </a:cubicBezTo>
                  <a:cubicBezTo>
                    <a:pt x="72" y="191"/>
                    <a:pt x="120" y="274"/>
                    <a:pt x="168" y="369"/>
                  </a:cubicBezTo>
                  <a:cubicBezTo>
                    <a:pt x="382" y="691"/>
                    <a:pt x="644" y="953"/>
                    <a:pt x="965" y="1167"/>
                  </a:cubicBezTo>
                  <a:cubicBezTo>
                    <a:pt x="1442" y="1477"/>
                    <a:pt x="1965" y="1679"/>
                    <a:pt x="2525" y="1774"/>
                  </a:cubicBezTo>
                  <a:cubicBezTo>
                    <a:pt x="2947" y="1835"/>
                    <a:pt x="3379" y="1866"/>
                    <a:pt x="3811" y="1866"/>
                  </a:cubicBezTo>
                  <a:cubicBezTo>
                    <a:pt x="4062" y="1866"/>
                    <a:pt x="4312" y="1856"/>
                    <a:pt x="4561" y="1834"/>
                  </a:cubicBezTo>
                  <a:cubicBezTo>
                    <a:pt x="4900" y="1810"/>
                    <a:pt x="5237" y="1798"/>
                    <a:pt x="5573" y="1798"/>
                  </a:cubicBezTo>
                  <a:cubicBezTo>
                    <a:pt x="5909" y="1798"/>
                    <a:pt x="6246" y="1810"/>
                    <a:pt x="6585" y="1834"/>
                  </a:cubicBezTo>
                  <a:cubicBezTo>
                    <a:pt x="7133" y="1905"/>
                    <a:pt x="7657" y="2048"/>
                    <a:pt x="8169" y="2262"/>
                  </a:cubicBezTo>
                  <a:cubicBezTo>
                    <a:pt x="8514" y="2393"/>
                    <a:pt x="8800" y="2631"/>
                    <a:pt x="8990" y="2953"/>
                  </a:cubicBezTo>
                  <a:cubicBezTo>
                    <a:pt x="9038" y="3072"/>
                    <a:pt x="9062" y="3215"/>
                    <a:pt x="9050" y="3346"/>
                  </a:cubicBezTo>
                  <a:cubicBezTo>
                    <a:pt x="9062" y="3310"/>
                    <a:pt x="9074" y="3286"/>
                    <a:pt x="9074" y="3251"/>
                  </a:cubicBezTo>
                  <a:cubicBezTo>
                    <a:pt x="9085" y="3143"/>
                    <a:pt x="9074" y="3024"/>
                    <a:pt x="9038" y="2929"/>
                  </a:cubicBezTo>
                  <a:cubicBezTo>
                    <a:pt x="8859" y="2584"/>
                    <a:pt x="8562" y="2322"/>
                    <a:pt x="8204" y="2191"/>
                  </a:cubicBezTo>
                  <a:cubicBezTo>
                    <a:pt x="7692" y="1953"/>
                    <a:pt x="7145" y="1798"/>
                    <a:pt x="6597" y="1727"/>
                  </a:cubicBezTo>
                  <a:cubicBezTo>
                    <a:pt x="6258" y="1703"/>
                    <a:pt x="5915" y="1691"/>
                    <a:pt x="5573" y="1691"/>
                  </a:cubicBezTo>
                  <a:cubicBezTo>
                    <a:pt x="5231" y="1691"/>
                    <a:pt x="4888" y="1703"/>
                    <a:pt x="4549" y="1727"/>
                  </a:cubicBezTo>
                  <a:cubicBezTo>
                    <a:pt x="4301" y="1744"/>
                    <a:pt x="4051" y="1754"/>
                    <a:pt x="3801" y="1754"/>
                  </a:cubicBezTo>
                  <a:cubicBezTo>
                    <a:pt x="3379" y="1754"/>
                    <a:pt x="2956" y="1727"/>
                    <a:pt x="2537" y="1667"/>
                  </a:cubicBezTo>
                  <a:cubicBezTo>
                    <a:pt x="1989" y="1584"/>
                    <a:pt x="1477" y="1393"/>
                    <a:pt x="1013" y="1096"/>
                  </a:cubicBezTo>
                  <a:cubicBezTo>
                    <a:pt x="692" y="905"/>
                    <a:pt x="430" y="643"/>
                    <a:pt x="215" y="345"/>
                  </a:cubicBezTo>
                  <a:cubicBezTo>
                    <a:pt x="83" y="162"/>
                    <a:pt x="20" y="39"/>
                    <a:pt x="5" y="8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898;p44">
              <a:extLst>
                <a:ext uri="{FF2B5EF4-FFF2-40B4-BE49-F238E27FC236}">
                  <a16:creationId xmlns:a16="http://schemas.microsoft.com/office/drawing/2014/main" id="{5B56ACEE-8AEE-448C-A648-2B2B415DF751}"/>
                </a:ext>
              </a:extLst>
            </p:cNvPr>
            <p:cNvSpPr/>
            <p:nvPr/>
          </p:nvSpPr>
          <p:spPr>
            <a:xfrm>
              <a:off x="3546550" y="1634250"/>
              <a:ext cx="89925" cy="57875"/>
            </a:xfrm>
            <a:custGeom>
              <a:avLst/>
              <a:gdLst/>
              <a:ahLst/>
              <a:cxnLst/>
              <a:rect l="l" t="t" r="r" b="b"/>
              <a:pathLst>
                <a:path w="3597" h="2315" extrusionOk="0">
                  <a:moveTo>
                    <a:pt x="3537" y="1"/>
                  </a:moveTo>
                  <a:cubicBezTo>
                    <a:pt x="3561" y="239"/>
                    <a:pt x="3513" y="465"/>
                    <a:pt x="3418" y="680"/>
                  </a:cubicBezTo>
                  <a:cubicBezTo>
                    <a:pt x="3156" y="1168"/>
                    <a:pt x="2763" y="1572"/>
                    <a:pt x="2275" y="1846"/>
                  </a:cubicBezTo>
                  <a:cubicBezTo>
                    <a:pt x="2013" y="2001"/>
                    <a:pt x="1739" y="2108"/>
                    <a:pt x="1442" y="2168"/>
                  </a:cubicBezTo>
                  <a:cubicBezTo>
                    <a:pt x="1259" y="2203"/>
                    <a:pt x="1076" y="2225"/>
                    <a:pt x="893" y="2225"/>
                  </a:cubicBezTo>
                  <a:cubicBezTo>
                    <a:pt x="826" y="2225"/>
                    <a:pt x="759" y="2222"/>
                    <a:pt x="692" y="2215"/>
                  </a:cubicBezTo>
                  <a:cubicBezTo>
                    <a:pt x="323" y="2195"/>
                    <a:pt x="77" y="2139"/>
                    <a:pt x="16" y="2139"/>
                  </a:cubicBezTo>
                  <a:cubicBezTo>
                    <a:pt x="6" y="2139"/>
                    <a:pt x="1" y="2141"/>
                    <a:pt x="1" y="2144"/>
                  </a:cubicBezTo>
                  <a:cubicBezTo>
                    <a:pt x="61" y="2168"/>
                    <a:pt x="120" y="2192"/>
                    <a:pt x="180" y="2204"/>
                  </a:cubicBezTo>
                  <a:cubicBezTo>
                    <a:pt x="346" y="2251"/>
                    <a:pt x="513" y="2275"/>
                    <a:pt x="692" y="2299"/>
                  </a:cubicBezTo>
                  <a:cubicBezTo>
                    <a:pt x="795" y="2309"/>
                    <a:pt x="901" y="2314"/>
                    <a:pt x="1007" y="2314"/>
                  </a:cubicBezTo>
                  <a:cubicBezTo>
                    <a:pt x="1157" y="2314"/>
                    <a:pt x="1307" y="2303"/>
                    <a:pt x="1454" y="2275"/>
                  </a:cubicBezTo>
                  <a:cubicBezTo>
                    <a:pt x="1763" y="2215"/>
                    <a:pt x="2061" y="2096"/>
                    <a:pt x="2335" y="1930"/>
                  </a:cubicBezTo>
                  <a:cubicBezTo>
                    <a:pt x="2835" y="1644"/>
                    <a:pt x="3239" y="1215"/>
                    <a:pt x="3490" y="703"/>
                  </a:cubicBezTo>
                  <a:cubicBezTo>
                    <a:pt x="3561" y="537"/>
                    <a:pt x="3597" y="370"/>
                    <a:pt x="3585" y="191"/>
                  </a:cubicBezTo>
                  <a:cubicBezTo>
                    <a:pt x="3585" y="120"/>
                    <a:pt x="3573" y="60"/>
                    <a:pt x="3537" y="1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899;p44">
              <a:extLst>
                <a:ext uri="{FF2B5EF4-FFF2-40B4-BE49-F238E27FC236}">
                  <a16:creationId xmlns:a16="http://schemas.microsoft.com/office/drawing/2014/main" id="{2EF4262D-771E-4F58-A4E4-D6671A6CD5D1}"/>
                </a:ext>
              </a:extLst>
            </p:cNvPr>
            <p:cNvSpPr/>
            <p:nvPr/>
          </p:nvSpPr>
          <p:spPr>
            <a:xfrm>
              <a:off x="3533775" y="1603600"/>
              <a:ext cx="76500" cy="77050"/>
            </a:xfrm>
            <a:custGeom>
              <a:avLst/>
              <a:gdLst/>
              <a:ahLst/>
              <a:cxnLst/>
              <a:rect l="l" t="t" r="r" b="b"/>
              <a:pathLst>
                <a:path w="3060" h="3082" extrusionOk="0">
                  <a:moveTo>
                    <a:pt x="3048" y="1"/>
                  </a:moveTo>
                  <a:cubicBezTo>
                    <a:pt x="3024" y="1"/>
                    <a:pt x="3012" y="262"/>
                    <a:pt x="2881" y="655"/>
                  </a:cubicBezTo>
                  <a:cubicBezTo>
                    <a:pt x="2536" y="1715"/>
                    <a:pt x="1715" y="2548"/>
                    <a:pt x="655" y="2906"/>
                  </a:cubicBezTo>
                  <a:cubicBezTo>
                    <a:pt x="262" y="3037"/>
                    <a:pt x="0" y="3060"/>
                    <a:pt x="0" y="3072"/>
                  </a:cubicBezTo>
                  <a:cubicBezTo>
                    <a:pt x="30" y="3078"/>
                    <a:pt x="63" y="3081"/>
                    <a:pt x="95" y="3081"/>
                  </a:cubicBezTo>
                  <a:cubicBezTo>
                    <a:pt x="128" y="3081"/>
                    <a:pt x="161" y="3078"/>
                    <a:pt x="191" y="3072"/>
                  </a:cubicBezTo>
                  <a:cubicBezTo>
                    <a:pt x="357" y="3060"/>
                    <a:pt x="524" y="3025"/>
                    <a:pt x="679" y="2977"/>
                  </a:cubicBezTo>
                  <a:cubicBezTo>
                    <a:pt x="1226" y="2822"/>
                    <a:pt x="1715" y="2525"/>
                    <a:pt x="2119" y="2132"/>
                  </a:cubicBezTo>
                  <a:cubicBezTo>
                    <a:pt x="2512" y="1727"/>
                    <a:pt x="2798" y="1227"/>
                    <a:pt x="2953" y="691"/>
                  </a:cubicBezTo>
                  <a:cubicBezTo>
                    <a:pt x="3000" y="524"/>
                    <a:pt x="3036" y="358"/>
                    <a:pt x="3048" y="191"/>
                  </a:cubicBezTo>
                  <a:cubicBezTo>
                    <a:pt x="3060" y="131"/>
                    <a:pt x="3060" y="72"/>
                    <a:pt x="3048" y="1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900;p44">
              <a:extLst>
                <a:ext uri="{FF2B5EF4-FFF2-40B4-BE49-F238E27FC236}">
                  <a16:creationId xmlns:a16="http://schemas.microsoft.com/office/drawing/2014/main" id="{5A26E828-CF37-48F6-A81E-88A503CE9992}"/>
                </a:ext>
              </a:extLst>
            </p:cNvPr>
            <p:cNvSpPr/>
            <p:nvPr/>
          </p:nvSpPr>
          <p:spPr>
            <a:xfrm>
              <a:off x="3352500" y="1711350"/>
              <a:ext cx="251825" cy="192900"/>
            </a:xfrm>
            <a:custGeom>
              <a:avLst/>
              <a:gdLst/>
              <a:ahLst/>
              <a:cxnLst/>
              <a:rect l="l" t="t" r="r" b="b"/>
              <a:pathLst>
                <a:path w="10073" h="7716" extrusionOk="0">
                  <a:moveTo>
                    <a:pt x="12" y="1"/>
                  </a:moveTo>
                  <a:cubicBezTo>
                    <a:pt x="0" y="48"/>
                    <a:pt x="0" y="96"/>
                    <a:pt x="12" y="143"/>
                  </a:cubicBezTo>
                  <a:cubicBezTo>
                    <a:pt x="24" y="286"/>
                    <a:pt x="48" y="429"/>
                    <a:pt x="83" y="560"/>
                  </a:cubicBezTo>
                  <a:cubicBezTo>
                    <a:pt x="214" y="1072"/>
                    <a:pt x="464" y="1536"/>
                    <a:pt x="798" y="1929"/>
                  </a:cubicBezTo>
                  <a:cubicBezTo>
                    <a:pt x="1310" y="2525"/>
                    <a:pt x="1953" y="2977"/>
                    <a:pt x="2679" y="3251"/>
                  </a:cubicBezTo>
                  <a:cubicBezTo>
                    <a:pt x="3560" y="3584"/>
                    <a:pt x="4501" y="3763"/>
                    <a:pt x="5441" y="3787"/>
                  </a:cubicBezTo>
                  <a:cubicBezTo>
                    <a:pt x="6441" y="3822"/>
                    <a:pt x="7406" y="3775"/>
                    <a:pt x="8215" y="4084"/>
                  </a:cubicBezTo>
                  <a:cubicBezTo>
                    <a:pt x="8585" y="4215"/>
                    <a:pt x="8930" y="4454"/>
                    <a:pt x="9204" y="4751"/>
                  </a:cubicBezTo>
                  <a:cubicBezTo>
                    <a:pt x="9430" y="5013"/>
                    <a:pt x="9620" y="5311"/>
                    <a:pt x="9739" y="5644"/>
                  </a:cubicBezTo>
                  <a:cubicBezTo>
                    <a:pt x="9918" y="6132"/>
                    <a:pt x="10013" y="6632"/>
                    <a:pt x="10025" y="7144"/>
                  </a:cubicBezTo>
                  <a:lnTo>
                    <a:pt x="10025" y="7573"/>
                  </a:lnTo>
                  <a:cubicBezTo>
                    <a:pt x="10025" y="7621"/>
                    <a:pt x="10025" y="7668"/>
                    <a:pt x="10025" y="7716"/>
                  </a:cubicBezTo>
                  <a:cubicBezTo>
                    <a:pt x="10025" y="7716"/>
                    <a:pt x="10073" y="7680"/>
                    <a:pt x="10073" y="7585"/>
                  </a:cubicBezTo>
                  <a:lnTo>
                    <a:pt x="10073" y="7156"/>
                  </a:lnTo>
                  <a:cubicBezTo>
                    <a:pt x="10073" y="6632"/>
                    <a:pt x="9989" y="6120"/>
                    <a:pt x="9823" y="5632"/>
                  </a:cubicBezTo>
                  <a:cubicBezTo>
                    <a:pt x="9692" y="5287"/>
                    <a:pt x="9513" y="4965"/>
                    <a:pt x="9275" y="4692"/>
                  </a:cubicBezTo>
                  <a:cubicBezTo>
                    <a:pt x="9001" y="4382"/>
                    <a:pt x="8644" y="4144"/>
                    <a:pt x="8251" y="4001"/>
                  </a:cubicBezTo>
                  <a:cubicBezTo>
                    <a:pt x="7418" y="3680"/>
                    <a:pt x="6441" y="3727"/>
                    <a:pt x="5453" y="3680"/>
                  </a:cubicBezTo>
                  <a:cubicBezTo>
                    <a:pt x="4524" y="3656"/>
                    <a:pt x="3596" y="3489"/>
                    <a:pt x="2727" y="3168"/>
                  </a:cubicBezTo>
                  <a:cubicBezTo>
                    <a:pt x="2012" y="2894"/>
                    <a:pt x="1369" y="2453"/>
                    <a:pt x="869" y="1882"/>
                  </a:cubicBezTo>
                  <a:cubicBezTo>
                    <a:pt x="536" y="1489"/>
                    <a:pt x="274" y="1036"/>
                    <a:pt x="131" y="548"/>
                  </a:cubicBezTo>
                  <a:cubicBezTo>
                    <a:pt x="24" y="203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901;p44">
              <a:extLst>
                <a:ext uri="{FF2B5EF4-FFF2-40B4-BE49-F238E27FC236}">
                  <a16:creationId xmlns:a16="http://schemas.microsoft.com/office/drawing/2014/main" id="{E511B8BD-4820-46E4-B50C-8FAF1AB1D637}"/>
                </a:ext>
              </a:extLst>
            </p:cNvPr>
            <p:cNvSpPr/>
            <p:nvPr/>
          </p:nvSpPr>
          <p:spPr>
            <a:xfrm>
              <a:off x="3506975" y="1669975"/>
              <a:ext cx="80400" cy="55700"/>
            </a:xfrm>
            <a:custGeom>
              <a:avLst/>
              <a:gdLst/>
              <a:ahLst/>
              <a:cxnLst/>
              <a:rect l="l" t="t" r="r" b="b"/>
              <a:pathLst>
                <a:path w="3216" h="222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84"/>
                    <a:pt x="358" y="167"/>
                    <a:pt x="536" y="227"/>
                  </a:cubicBezTo>
                  <a:cubicBezTo>
                    <a:pt x="1405" y="584"/>
                    <a:pt x="2179" y="1120"/>
                    <a:pt x="2810" y="1798"/>
                  </a:cubicBezTo>
                  <a:cubicBezTo>
                    <a:pt x="2941" y="1953"/>
                    <a:pt x="3072" y="2096"/>
                    <a:pt x="3215" y="2227"/>
                  </a:cubicBezTo>
                  <a:cubicBezTo>
                    <a:pt x="3120" y="2060"/>
                    <a:pt x="3013" y="1906"/>
                    <a:pt x="2882" y="1763"/>
                  </a:cubicBezTo>
                  <a:cubicBezTo>
                    <a:pt x="2263" y="1036"/>
                    <a:pt x="1465" y="477"/>
                    <a:pt x="572" y="155"/>
                  </a:cubicBezTo>
                  <a:cubicBezTo>
                    <a:pt x="381" y="72"/>
                    <a:pt x="191" y="24"/>
                    <a:pt x="0" y="1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902;p44">
              <a:extLst>
                <a:ext uri="{FF2B5EF4-FFF2-40B4-BE49-F238E27FC236}">
                  <a16:creationId xmlns:a16="http://schemas.microsoft.com/office/drawing/2014/main" id="{CBC7BD32-424E-4A60-93BE-D86566237EE4}"/>
                </a:ext>
              </a:extLst>
            </p:cNvPr>
            <p:cNvSpPr/>
            <p:nvPr/>
          </p:nvSpPr>
          <p:spPr>
            <a:xfrm>
              <a:off x="3547150" y="1844775"/>
              <a:ext cx="42475" cy="62700"/>
            </a:xfrm>
            <a:custGeom>
              <a:avLst/>
              <a:gdLst/>
              <a:ahLst/>
              <a:cxnLst/>
              <a:rect l="l" t="t" r="r" b="b"/>
              <a:pathLst>
                <a:path w="1699" h="2508" extrusionOk="0">
                  <a:moveTo>
                    <a:pt x="748" y="1"/>
                  </a:moveTo>
                  <a:cubicBezTo>
                    <a:pt x="405" y="1"/>
                    <a:pt x="89" y="159"/>
                    <a:pt x="72" y="164"/>
                  </a:cubicBezTo>
                  <a:cubicBezTo>
                    <a:pt x="72" y="164"/>
                    <a:pt x="1" y="2426"/>
                    <a:pt x="13" y="2474"/>
                  </a:cubicBezTo>
                  <a:cubicBezTo>
                    <a:pt x="19" y="2484"/>
                    <a:pt x="142" y="2508"/>
                    <a:pt x="317" y="2508"/>
                  </a:cubicBezTo>
                  <a:cubicBezTo>
                    <a:pt x="805" y="2508"/>
                    <a:pt x="1699" y="2319"/>
                    <a:pt x="1620" y="1093"/>
                  </a:cubicBezTo>
                  <a:cubicBezTo>
                    <a:pt x="1569" y="209"/>
                    <a:pt x="1141" y="1"/>
                    <a:pt x="748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903;p44">
              <a:extLst>
                <a:ext uri="{FF2B5EF4-FFF2-40B4-BE49-F238E27FC236}">
                  <a16:creationId xmlns:a16="http://schemas.microsoft.com/office/drawing/2014/main" id="{B49B27A7-EA2D-4D35-A44E-28B192E78239}"/>
                </a:ext>
              </a:extLst>
            </p:cNvPr>
            <p:cNvSpPr/>
            <p:nvPr/>
          </p:nvSpPr>
          <p:spPr>
            <a:xfrm>
              <a:off x="3559350" y="1857200"/>
              <a:ext cx="18800" cy="36575"/>
            </a:xfrm>
            <a:custGeom>
              <a:avLst/>
              <a:gdLst/>
              <a:ahLst/>
              <a:cxnLst/>
              <a:rect l="l" t="t" r="r" b="b"/>
              <a:pathLst>
                <a:path w="752" h="1463" extrusionOk="0">
                  <a:moveTo>
                    <a:pt x="263" y="1"/>
                  </a:moveTo>
                  <a:cubicBezTo>
                    <a:pt x="203" y="1"/>
                    <a:pt x="156" y="24"/>
                    <a:pt x="108" y="60"/>
                  </a:cubicBezTo>
                  <a:cubicBezTo>
                    <a:pt x="72" y="84"/>
                    <a:pt x="49" y="120"/>
                    <a:pt x="49" y="167"/>
                  </a:cubicBezTo>
                  <a:cubicBezTo>
                    <a:pt x="37" y="239"/>
                    <a:pt x="60" y="263"/>
                    <a:pt x="72" y="263"/>
                  </a:cubicBezTo>
                  <a:cubicBezTo>
                    <a:pt x="84" y="263"/>
                    <a:pt x="72" y="227"/>
                    <a:pt x="84" y="179"/>
                  </a:cubicBezTo>
                  <a:cubicBezTo>
                    <a:pt x="115" y="117"/>
                    <a:pt x="174" y="82"/>
                    <a:pt x="236" y="82"/>
                  </a:cubicBezTo>
                  <a:cubicBezTo>
                    <a:pt x="245" y="82"/>
                    <a:pt x="254" y="82"/>
                    <a:pt x="263" y="84"/>
                  </a:cubicBezTo>
                  <a:cubicBezTo>
                    <a:pt x="370" y="108"/>
                    <a:pt x="453" y="191"/>
                    <a:pt x="489" y="298"/>
                  </a:cubicBezTo>
                  <a:cubicBezTo>
                    <a:pt x="549" y="417"/>
                    <a:pt x="596" y="560"/>
                    <a:pt x="596" y="703"/>
                  </a:cubicBezTo>
                  <a:cubicBezTo>
                    <a:pt x="620" y="953"/>
                    <a:pt x="501" y="1203"/>
                    <a:pt x="299" y="1346"/>
                  </a:cubicBezTo>
                  <a:cubicBezTo>
                    <a:pt x="263" y="1364"/>
                    <a:pt x="227" y="1373"/>
                    <a:pt x="191" y="1373"/>
                  </a:cubicBezTo>
                  <a:cubicBezTo>
                    <a:pt x="156" y="1373"/>
                    <a:pt x="120" y="1364"/>
                    <a:pt x="84" y="1346"/>
                  </a:cubicBezTo>
                  <a:cubicBezTo>
                    <a:pt x="37" y="1334"/>
                    <a:pt x="1" y="1310"/>
                    <a:pt x="1" y="1310"/>
                  </a:cubicBezTo>
                  <a:lnTo>
                    <a:pt x="1" y="1310"/>
                  </a:lnTo>
                  <a:cubicBezTo>
                    <a:pt x="1" y="1310"/>
                    <a:pt x="1" y="1358"/>
                    <a:pt x="72" y="1417"/>
                  </a:cubicBezTo>
                  <a:cubicBezTo>
                    <a:pt x="116" y="1446"/>
                    <a:pt x="172" y="1462"/>
                    <a:pt x="228" y="1462"/>
                  </a:cubicBezTo>
                  <a:cubicBezTo>
                    <a:pt x="265" y="1462"/>
                    <a:pt x="301" y="1455"/>
                    <a:pt x="334" y="1441"/>
                  </a:cubicBezTo>
                  <a:cubicBezTo>
                    <a:pt x="596" y="1298"/>
                    <a:pt x="751" y="1001"/>
                    <a:pt x="715" y="703"/>
                  </a:cubicBezTo>
                  <a:cubicBezTo>
                    <a:pt x="703" y="536"/>
                    <a:pt x="668" y="382"/>
                    <a:pt x="584" y="239"/>
                  </a:cubicBezTo>
                  <a:cubicBezTo>
                    <a:pt x="525" y="120"/>
                    <a:pt x="406" y="24"/>
                    <a:pt x="26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904;p44">
              <a:extLst>
                <a:ext uri="{FF2B5EF4-FFF2-40B4-BE49-F238E27FC236}">
                  <a16:creationId xmlns:a16="http://schemas.microsoft.com/office/drawing/2014/main" id="{67EB9D2A-D866-4D71-8E8E-7F15B785C321}"/>
                </a:ext>
              </a:extLst>
            </p:cNvPr>
            <p:cNvSpPr/>
            <p:nvPr/>
          </p:nvSpPr>
          <p:spPr>
            <a:xfrm>
              <a:off x="2747950" y="2135100"/>
              <a:ext cx="189925" cy="134675"/>
            </a:xfrm>
            <a:custGeom>
              <a:avLst/>
              <a:gdLst/>
              <a:ahLst/>
              <a:cxnLst/>
              <a:rect l="l" t="t" r="r" b="b"/>
              <a:pathLst>
                <a:path w="7597" h="5387" extrusionOk="0">
                  <a:moveTo>
                    <a:pt x="3251" y="1"/>
                  </a:moveTo>
                  <a:cubicBezTo>
                    <a:pt x="3236" y="1"/>
                    <a:pt x="3224" y="2"/>
                    <a:pt x="3215" y="5"/>
                  </a:cubicBezTo>
                  <a:cubicBezTo>
                    <a:pt x="3001" y="76"/>
                    <a:pt x="1" y="648"/>
                    <a:pt x="358" y="981"/>
                  </a:cubicBezTo>
                  <a:cubicBezTo>
                    <a:pt x="464" y="1085"/>
                    <a:pt x="726" y="1121"/>
                    <a:pt x="1039" y="1121"/>
                  </a:cubicBezTo>
                  <a:cubicBezTo>
                    <a:pt x="1775" y="1121"/>
                    <a:pt x="2798" y="922"/>
                    <a:pt x="2798" y="922"/>
                  </a:cubicBezTo>
                  <a:lnTo>
                    <a:pt x="3084" y="1053"/>
                  </a:lnTo>
                  <a:cubicBezTo>
                    <a:pt x="3084" y="1053"/>
                    <a:pt x="1274" y="1374"/>
                    <a:pt x="893" y="1589"/>
                  </a:cubicBezTo>
                  <a:cubicBezTo>
                    <a:pt x="528" y="1806"/>
                    <a:pt x="656" y="2198"/>
                    <a:pt x="961" y="2198"/>
                  </a:cubicBezTo>
                  <a:cubicBezTo>
                    <a:pt x="974" y="2198"/>
                    <a:pt x="987" y="2197"/>
                    <a:pt x="1001" y="2196"/>
                  </a:cubicBezTo>
                  <a:cubicBezTo>
                    <a:pt x="1311" y="2151"/>
                    <a:pt x="2696" y="1870"/>
                    <a:pt x="2961" y="1870"/>
                  </a:cubicBezTo>
                  <a:cubicBezTo>
                    <a:pt x="2981" y="1870"/>
                    <a:pt x="2994" y="1871"/>
                    <a:pt x="3001" y="1874"/>
                  </a:cubicBezTo>
                  <a:cubicBezTo>
                    <a:pt x="3096" y="1922"/>
                    <a:pt x="1298" y="2315"/>
                    <a:pt x="1108" y="2434"/>
                  </a:cubicBezTo>
                  <a:cubicBezTo>
                    <a:pt x="852" y="2596"/>
                    <a:pt x="823" y="3042"/>
                    <a:pt x="1131" y="3042"/>
                  </a:cubicBezTo>
                  <a:cubicBezTo>
                    <a:pt x="1139" y="3042"/>
                    <a:pt x="1147" y="3042"/>
                    <a:pt x="1155" y="3041"/>
                  </a:cubicBezTo>
                  <a:cubicBezTo>
                    <a:pt x="1346" y="3017"/>
                    <a:pt x="3048" y="2553"/>
                    <a:pt x="3049" y="2553"/>
                  </a:cubicBezTo>
                  <a:lnTo>
                    <a:pt x="3049" y="2553"/>
                  </a:lnTo>
                  <a:cubicBezTo>
                    <a:pt x="2548" y="2743"/>
                    <a:pt x="2060" y="2970"/>
                    <a:pt x="1584" y="3220"/>
                  </a:cubicBezTo>
                  <a:cubicBezTo>
                    <a:pt x="1477" y="3303"/>
                    <a:pt x="1453" y="3458"/>
                    <a:pt x="1548" y="3565"/>
                  </a:cubicBezTo>
                  <a:cubicBezTo>
                    <a:pt x="1598" y="3623"/>
                    <a:pt x="1672" y="3653"/>
                    <a:pt x="1744" y="3653"/>
                  </a:cubicBezTo>
                  <a:cubicBezTo>
                    <a:pt x="1775" y="3653"/>
                    <a:pt x="1805" y="3647"/>
                    <a:pt x="1834" y="3636"/>
                  </a:cubicBezTo>
                  <a:cubicBezTo>
                    <a:pt x="2036" y="3589"/>
                    <a:pt x="2989" y="3113"/>
                    <a:pt x="3251" y="3053"/>
                  </a:cubicBezTo>
                  <a:cubicBezTo>
                    <a:pt x="3251" y="3053"/>
                    <a:pt x="3501" y="3113"/>
                    <a:pt x="3739" y="3625"/>
                  </a:cubicBezTo>
                  <a:cubicBezTo>
                    <a:pt x="3977" y="4137"/>
                    <a:pt x="5644" y="5387"/>
                    <a:pt x="5644" y="5387"/>
                  </a:cubicBezTo>
                  <a:lnTo>
                    <a:pt x="7597" y="3410"/>
                  </a:lnTo>
                  <a:cubicBezTo>
                    <a:pt x="7597" y="3410"/>
                    <a:pt x="6489" y="1219"/>
                    <a:pt x="6204" y="1005"/>
                  </a:cubicBezTo>
                  <a:cubicBezTo>
                    <a:pt x="5929" y="811"/>
                    <a:pt x="3622" y="1"/>
                    <a:pt x="3251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905;p44">
              <a:extLst>
                <a:ext uri="{FF2B5EF4-FFF2-40B4-BE49-F238E27FC236}">
                  <a16:creationId xmlns:a16="http://schemas.microsoft.com/office/drawing/2014/main" id="{A5AD576E-D788-453F-B5B3-D5BE360279BE}"/>
                </a:ext>
              </a:extLst>
            </p:cNvPr>
            <p:cNvSpPr/>
            <p:nvPr/>
          </p:nvSpPr>
          <p:spPr>
            <a:xfrm>
              <a:off x="2831900" y="2182150"/>
              <a:ext cx="88725" cy="42100"/>
            </a:xfrm>
            <a:custGeom>
              <a:avLst/>
              <a:gdLst/>
              <a:ahLst/>
              <a:cxnLst/>
              <a:rect l="l" t="t" r="r" b="b"/>
              <a:pathLst>
                <a:path w="3549" h="1684" extrusionOk="0">
                  <a:moveTo>
                    <a:pt x="240" y="0"/>
                  </a:moveTo>
                  <a:cubicBezTo>
                    <a:pt x="162" y="0"/>
                    <a:pt x="86" y="23"/>
                    <a:pt x="48" y="99"/>
                  </a:cubicBezTo>
                  <a:cubicBezTo>
                    <a:pt x="0" y="195"/>
                    <a:pt x="83" y="290"/>
                    <a:pt x="167" y="361"/>
                  </a:cubicBezTo>
                  <a:cubicBezTo>
                    <a:pt x="762" y="814"/>
                    <a:pt x="1643" y="695"/>
                    <a:pt x="2262" y="1112"/>
                  </a:cubicBezTo>
                  <a:cubicBezTo>
                    <a:pt x="2465" y="1254"/>
                    <a:pt x="2643" y="1445"/>
                    <a:pt x="2858" y="1576"/>
                  </a:cubicBezTo>
                  <a:cubicBezTo>
                    <a:pt x="2959" y="1647"/>
                    <a:pt x="3081" y="1683"/>
                    <a:pt x="3203" y="1683"/>
                  </a:cubicBezTo>
                  <a:cubicBezTo>
                    <a:pt x="3325" y="1683"/>
                    <a:pt x="3447" y="1647"/>
                    <a:pt x="3548" y="1576"/>
                  </a:cubicBezTo>
                  <a:lnTo>
                    <a:pt x="2774" y="16"/>
                  </a:lnTo>
                  <a:lnTo>
                    <a:pt x="298" y="4"/>
                  </a:lnTo>
                  <a:cubicBezTo>
                    <a:pt x="279" y="2"/>
                    <a:pt x="259" y="0"/>
                    <a:pt x="240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906;p44">
              <a:extLst>
                <a:ext uri="{FF2B5EF4-FFF2-40B4-BE49-F238E27FC236}">
                  <a16:creationId xmlns:a16="http://schemas.microsoft.com/office/drawing/2014/main" id="{B751E2F5-5B4E-462D-BCDD-937AEF0B99BA}"/>
                </a:ext>
              </a:extLst>
            </p:cNvPr>
            <p:cNvSpPr/>
            <p:nvPr/>
          </p:nvSpPr>
          <p:spPr>
            <a:xfrm>
              <a:off x="2830400" y="2180525"/>
              <a:ext cx="90225" cy="45000"/>
            </a:xfrm>
            <a:custGeom>
              <a:avLst/>
              <a:gdLst/>
              <a:ahLst/>
              <a:cxnLst/>
              <a:rect l="l" t="t" r="r" b="b"/>
              <a:pathLst>
                <a:path w="3609" h="1800" extrusionOk="0">
                  <a:moveTo>
                    <a:pt x="341" y="1"/>
                  </a:moveTo>
                  <a:cubicBezTo>
                    <a:pt x="248" y="1"/>
                    <a:pt x="153" y="30"/>
                    <a:pt x="72" y="93"/>
                  </a:cubicBezTo>
                  <a:cubicBezTo>
                    <a:pt x="12" y="153"/>
                    <a:pt x="1" y="248"/>
                    <a:pt x="36" y="319"/>
                  </a:cubicBezTo>
                  <a:cubicBezTo>
                    <a:pt x="60" y="379"/>
                    <a:pt x="108" y="438"/>
                    <a:pt x="167" y="474"/>
                  </a:cubicBezTo>
                  <a:cubicBezTo>
                    <a:pt x="262" y="557"/>
                    <a:pt x="370" y="617"/>
                    <a:pt x="489" y="665"/>
                  </a:cubicBezTo>
                  <a:cubicBezTo>
                    <a:pt x="905" y="807"/>
                    <a:pt x="1334" y="926"/>
                    <a:pt x="1775" y="1010"/>
                  </a:cubicBezTo>
                  <a:cubicBezTo>
                    <a:pt x="1953" y="1057"/>
                    <a:pt x="2120" y="1141"/>
                    <a:pt x="2275" y="1236"/>
                  </a:cubicBezTo>
                  <a:cubicBezTo>
                    <a:pt x="2429" y="1331"/>
                    <a:pt x="2548" y="1450"/>
                    <a:pt x="2668" y="1558"/>
                  </a:cubicBezTo>
                  <a:cubicBezTo>
                    <a:pt x="2837" y="1716"/>
                    <a:pt x="3062" y="1800"/>
                    <a:pt x="3286" y="1800"/>
                  </a:cubicBezTo>
                  <a:cubicBezTo>
                    <a:pt x="3314" y="1800"/>
                    <a:pt x="3342" y="1798"/>
                    <a:pt x="3370" y="1796"/>
                  </a:cubicBezTo>
                  <a:cubicBezTo>
                    <a:pt x="3560" y="1760"/>
                    <a:pt x="3608" y="1653"/>
                    <a:pt x="3608" y="1653"/>
                  </a:cubicBezTo>
                  <a:lnTo>
                    <a:pt x="3608" y="1653"/>
                  </a:lnTo>
                  <a:cubicBezTo>
                    <a:pt x="3537" y="1700"/>
                    <a:pt x="3453" y="1724"/>
                    <a:pt x="3370" y="1736"/>
                  </a:cubicBezTo>
                  <a:cubicBezTo>
                    <a:pt x="3356" y="1737"/>
                    <a:pt x="3342" y="1737"/>
                    <a:pt x="3328" y="1737"/>
                  </a:cubicBezTo>
                  <a:cubicBezTo>
                    <a:pt x="3095" y="1737"/>
                    <a:pt x="2884" y="1643"/>
                    <a:pt x="2727" y="1486"/>
                  </a:cubicBezTo>
                  <a:cubicBezTo>
                    <a:pt x="2596" y="1367"/>
                    <a:pt x="2465" y="1260"/>
                    <a:pt x="2334" y="1165"/>
                  </a:cubicBezTo>
                  <a:cubicBezTo>
                    <a:pt x="2167" y="1046"/>
                    <a:pt x="1989" y="962"/>
                    <a:pt x="1786" y="915"/>
                  </a:cubicBezTo>
                  <a:cubicBezTo>
                    <a:pt x="1370" y="807"/>
                    <a:pt x="953" y="676"/>
                    <a:pt x="548" y="522"/>
                  </a:cubicBezTo>
                  <a:cubicBezTo>
                    <a:pt x="453" y="474"/>
                    <a:pt x="358" y="415"/>
                    <a:pt x="262" y="355"/>
                  </a:cubicBezTo>
                  <a:cubicBezTo>
                    <a:pt x="179" y="295"/>
                    <a:pt x="143" y="200"/>
                    <a:pt x="191" y="164"/>
                  </a:cubicBezTo>
                  <a:cubicBezTo>
                    <a:pt x="227" y="129"/>
                    <a:pt x="346" y="129"/>
                    <a:pt x="453" y="129"/>
                  </a:cubicBezTo>
                  <a:lnTo>
                    <a:pt x="1858" y="129"/>
                  </a:lnTo>
                  <a:cubicBezTo>
                    <a:pt x="2179" y="129"/>
                    <a:pt x="2418" y="129"/>
                    <a:pt x="2584" y="117"/>
                  </a:cubicBezTo>
                  <a:cubicBezTo>
                    <a:pt x="2668" y="117"/>
                    <a:pt x="2751" y="105"/>
                    <a:pt x="2834" y="93"/>
                  </a:cubicBezTo>
                  <a:cubicBezTo>
                    <a:pt x="2773" y="76"/>
                    <a:pt x="2712" y="65"/>
                    <a:pt x="2647" y="65"/>
                  </a:cubicBezTo>
                  <a:cubicBezTo>
                    <a:pt x="2622" y="65"/>
                    <a:pt x="2598" y="66"/>
                    <a:pt x="2572" y="69"/>
                  </a:cubicBezTo>
                  <a:cubicBezTo>
                    <a:pt x="2394" y="69"/>
                    <a:pt x="2144" y="45"/>
                    <a:pt x="1834" y="34"/>
                  </a:cubicBezTo>
                  <a:lnTo>
                    <a:pt x="751" y="10"/>
                  </a:lnTo>
                  <a:lnTo>
                    <a:pt x="429" y="10"/>
                  </a:lnTo>
                  <a:cubicBezTo>
                    <a:pt x="400" y="4"/>
                    <a:pt x="371" y="1"/>
                    <a:pt x="34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907;p44">
              <a:extLst>
                <a:ext uri="{FF2B5EF4-FFF2-40B4-BE49-F238E27FC236}">
                  <a16:creationId xmlns:a16="http://schemas.microsoft.com/office/drawing/2014/main" id="{690315F4-8F47-4701-B9E1-0202A6DAA8B5}"/>
                </a:ext>
              </a:extLst>
            </p:cNvPr>
            <p:cNvSpPr/>
            <p:nvPr/>
          </p:nvSpPr>
          <p:spPr>
            <a:xfrm>
              <a:off x="2756875" y="2155450"/>
              <a:ext cx="93200" cy="13125"/>
            </a:xfrm>
            <a:custGeom>
              <a:avLst/>
              <a:gdLst/>
              <a:ahLst/>
              <a:cxnLst/>
              <a:rect l="l" t="t" r="r" b="b"/>
              <a:pathLst>
                <a:path w="3728" h="525" extrusionOk="0">
                  <a:moveTo>
                    <a:pt x="2453" y="1"/>
                  </a:moveTo>
                  <a:lnTo>
                    <a:pt x="1894" y="84"/>
                  </a:lnTo>
                  <a:lnTo>
                    <a:pt x="1156" y="203"/>
                  </a:lnTo>
                  <a:cubicBezTo>
                    <a:pt x="1060" y="215"/>
                    <a:pt x="962" y="221"/>
                    <a:pt x="862" y="221"/>
                  </a:cubicBezTo>
                  <a:cubicBezTo>
                    <a:pt x="763" y="221"/>
                    <a:pt x="661" y="215"/>
                    <a:pt x="560" y="203"/>
                  </a:cubicBezTo>
                  <a:cubicBezTo>
                    <a:pt x="382" y="191"/>
                    <a:pt x="191" y="179"/>
                    <a:pt x="1" y="179"/>
                  </a:cubicBezTo>
                  <a:cubicBezTo>
                    <a:pt x="179" y="263"/>
                    <a:pt x="358" y="310"/>
                    <a:pt x="548" y="322"/>
                  </a:cubicBezTo>
                  <a:cubicBezTo>
                    <a:pt x="674" y="336"/>
                    <a:pt x="795" y="342"/>
                    <a:pt x="918" y="342"/>
                  </a:cubicBezTo>
                  <a:cubicBezTo>
                    <a:pt x="1004" y="342"/>
                    <a:pt x="1091" y="339"/>
                    <a:pt x="1179" y="334"/>
                  </a:cubicBezTo>
                  <a:cubicBezTo>
                    <a:pt x="1406" y="310"/>
                    <a:pt x="1656" y="263"/>
                    <a:pt x="1918" y="227"/>
                  </a:cubicBezTo>
                  <a:lnTo>
                    <a:pt x="2452" y="136"/>
                  </a:lnTo>
                  <a:lnTo>
                    <a:pt x="2452" y="136"/>
                  </a:lnTo>
                  <a:cubicBezTo>
                    <a:pt x="2866" y="301"/>
                    <a:pt x="3291" y="430"/>
                    <a:pt x="3727" y="525"/>
                  </a:cubicBezTo>
                  <a:cubicBezTo>
                    <a:pt x="3323" y="310"/>
                    <a:pt x="2906" y="144"/>
                    <a:pt x="247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908;p44">
              <a:extLst>
                <a:ext uri="{FF2B5EF4-FFF2-40B4-BE49-F238E27FC236}">
                  <a16:creationId xmlns:a16="http://schemas.microsoft.com/office/drawing/2014/main" id="{323D9920-3B1E-40BD-99CB-AFF826B496E2}"/>
                </a:ext>
              </a:extLst>
            </p:cNvPr>
            <p:cNvSpPr/>
            <p:nvPr/>
          </p:nvSpPr>
          <p:spPr>
            <a:xfrm>
              <a:off x="3119725" y="3737800"/>
              <a:ext cx="257800" cy="321475"/>
            </a:xfrm>
            <a:custGeom>
              <a:avLst/>
              <a:gdLst/>
              <a:ahLst/>
              <a:cxnLst/>
              <a:rect l="l" t="t" r="r" b="b"/>
              <a:pathLst>
                <a:path w="10312" h="12859" extrusionOk="0">
                  <a:moveTo>
                    <a:pt x="6418" y="0"/>
                  </a:moveTo>
                  <a:lnTo>
                    <a:pt x="1477" y="2441"/>
                  </a:lnTo>
                  <a:lnTo>
                    <a:pt x="4180" y="7453"/>
                  </a:lnTo>
                  <a:cubicBezTo>
                    <a:pt x="4180" y="7453"/>
                    <a:pt x="0" y="11883"/>
                    <a:pt x="405" y="12859"/>
                  </a:cubicBezTo>
                  <a:lnTo>
                    <a:pt x="10311" y="7989"/>
                  </a:lnTo>
                  <a:lnTo>
                    <a:pt x="6418" y="0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909;p44">
              <a:extLst>
                <a:ext uri="{FF2B5EF4-FFF2-40B4-BE49-F238E27FC236}">
                  <a16:creationId xmlns:a16="http://schemas.microsoft.com/office/drawing/2014/main" id="{DFAAC6EA-06CC-464A-8D12-733A62BB0D22}"/>
                </a:ext>
              </a:extLst>
            </p:cNvPr>
            <p:cNvSpPr/>
            <p:nvPr/>
          </p:nvSpPr>
          <p:spPr>
            <a:xfrm>
              <a:off x="3286125" y="3875475"/>
              <a:ext cx="23225" cy="21125"/>
            </a:xfrm>
            <a:custGeom>
              <a:avLst/>
              <a:gdLst/>
              <a:ahLst/>
              <a:cxnLst/>
              <a:rect l="l" t="t" r="r" b="b"/>
              <a:pathLst>
                <a:path w="929" h="845" extrusionOk="0">
                  <a:moveTo>
                    <a:pt x="451" y="0"/>
                  </a:moveTo>
                  <a:cubicBezTo>
                    <a:pt x="428" y="0"/>
                    <a:pt x="404" y="2"/>
                    <a:pt x="381" y="6"/>
                  </a:cubicBezTo>
                  <a:lnTo>
                    <a:pt x="417" y="6"/>
                  </a:lnTo>
                  <a:cubicBezTo>
                    <a:pt x="179" y="30"/>
                    <a:pt x="0" y="244"/>
                    <a:pt x="24" y="494"/>
                  </a:cubicBezTo>
                  <a:cubicBezTo>
                    <a:pt x="88" y="698"/>
                    <a:pt x="279" y="844"/>
                    <a:pt x="491" y="844"/>
                  </a:cubicBezTo>
                  <a:cubicBezTo>
                    <a:pt x="514" y="844"/>
                    <a:pt x="537" y="843"/>
                    <a:pt x="560" y="839"/>
                  </a:cubicBezTo>
                  <a:cubicBezTo>
                    <a:pt x="786" y="780"/>
                    <a:pt x="929" y="553"/>
                    <a:pt x="881" y="327"/>
                  </a:cubicBezTo>
                  <a:cubicBezTo>
                    <a:pt x="828" y="135"/>
                    <a:pt x="650" y="0"/>
                    <a:pt x="45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910;p44">
              <a:extLst>
                <a:ext uri="{FF2B5EF4-FFF2-40B4-BE49-F238E27FC236}">
                  <a16:creationId xmlns:a16="http://schemas.microsoft.com/office/drawing/2014/main" id="{5FE12A99-A0DF-4ABB-81ED-ED1AE889C1CA}"/>
                </a:ext>
              </a:extLst>
            </p:cNvPr>
            <p:cNvSpPr/>
            <p:nvPr/>
          </p:nvSpPr>
          <p:spPr>
            <a:xfrm>
              <a:off x="3124775" y="3917275"/>
              <a:ext cx="252750" cy="142000"/>
            </a:xfrm>
            <a:custGeom>
              <a:avLst/>
              <a:gdLst/>
              <a:ahLst/>
              <a:cxnLst/>
              <a:rect l="l" t="t" r="r" b="b"/>
              <a:pathLst>
                <a:path w="10110" h="5680" extrusionOk="0">
                  <a:moveTo>
                    <a:pt x="9669" y="1"/>
                  </a:moveTo>
                  <a:lnTo>
                    <a:pt x="346" y="4989"/>
                  </a:lnTo>
                  <a:cubicBezTo>
                    <a:pt x="346" y="4989"/>
                    <a:pt x="1" y="5394"/>
                    <a:pt x="203" y="5680"/>
                  </a:cubicBezTo>
                  <a:lnTo>
                    <a:pt x="10109" y="810"/>
                  </a:lnTo>
                  <a:lnTo>
                    <a:pt x="96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911;p44">
              <a:extLst>
                <a:ext uri="{FF2B5EF4-FFF2-40B4-BE49-F238E27FC236}">
                  <a16:creationId xmlns:a16="http://schemas.microsoft.com/office/drawing/2014/main" id="{972FDCBB-7727-4A50-9086-DA7D77467D7C}"/>
                </a:ext>
              </a:extLst>
            </p:cNvPr>
            <p:cNvSpPr/>
            <p:nvPr/>
          </p:nvSpPr>
          <p:spPr>
            <a:xfrm>
              <a:off x="3218925" y="3920125"/>
              <a:ext cx="30900" cy="8450"/>
            </a:xfrm>
            <a:custGeom>
              <a:avLst/>
              <a:gdLst/>
              <a:ahLst/>
              <a:cxnLst/>
              <a:rect l="l" t="t" r="r" b="b"/>
              <a:pathLst>
                <a:path w="1236" h="338" extrusionOk="0">
                  <a:moveTo>
                    <a:pt x="540" y="1"/>
                  </a:moveTo>
                  <a:cubicBezTo>
                    <a:pt x="214" y="1"/>
                    <a:pt x="0" y="153"/>
                    <a:pt x="33" y="196"/>
                  </a:cubicBezTo>
                  <a:cubicBezTo>
                    <a:pt x="38" y="206"/>
                    <a:pt x="53" y="210"/>
                    <a:pt x="77" y="210"/>
                  </a:cubicBezTo>
                  <a:cubicBezTo>
                    <a:pt x="141" y="210"/>
                    <a:pt x="270" y="182"/>
                    <a:pt x="430" y="182"/>
                  </a:cubicBezTo>
                  <a:cubicBezTo>
                    <a:pt x="488" y="182"/>
                    <a:pt x="551" y="186"/>
                    <a:pt x="616" y="196"/>
                  </a:cubicBezTo>
                  <a:cubicBezTo>
                    <a:pt x="890" y="237"/>
                    <a:pt x="1094" y="337"/>
                    <a:pt x="1171" y="337"/>
                  </a:cubicBezTo>
                  <a:cubicBezTo>
                    <a:pt x="1185" y="337"/>
                    <a:pt x="1194" y="334"/>
                    <a:pt x="1200" y="327"/>
                  </a:cubicBezTo>
                  <a:cubicBezTo>
                    <a:pt x="1235" y="291"/>
                    <a:pt x="1021" y="53"/>
                    <a:pt x="640" y="6"/>
                  </a:cubicBezTo>
                  <a:cubicBezTo>
                    <a:pt x="606" y="2"/>
                    <a:pt x="573" y="1"/>
                    <a:pt x="540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912;p44">
              <a:extLst>
                <a:ext uri="{FF2B5EF4-FFF2-40B4-BE49-F238E27FC236}">
                  <a16:creationId xmlns:a16="http://schemas.microsoft.com/office/drawing/2014/main" id="{5C428C18-1C9D-424C-A687-FE683127FD51}"/>
                </a:ext>
              </a:extLst>
            </p:cNvPr>
            <p:cNvSpPr/>
            <p:nvPr/>
          </p:nvSpPr>
          <p:spPr>
            <a:xfrm>
              <a:off x="3198525" y="3946450"/>
              <a:ext cx="26600" cy="13225"/>
            </a:xfrm>
            <a:custGeom>
              <a:avLst/>
              <a:gdLst/>
              <a:ahLst/>
              <a:cxnLst/>
              <a:rect l="l" t="t" r="r" b="b"/>
              <a:pathLst>
                <a:path w="1064" h="529" extrusionOk="0">
                  <a:moveTo>
                    <a:pt x="281" y="0"/>
                  </a:moveTo>
                  <a:cubicBezTo>
                    <a:pt x="113" y="0"/>
                    <a:pt x="0" y="54"/>
                    <a:pt x="15" y="84"/>
                  </a:cubicBezTo>
                  <a:cubicBezTo>
                    <a:pt x="15" y="131"/>
                    <a:pt x="277" y="119"/>
                    <a:pt x="539" y="239"/>
                  </a:cubicBezTo>
                  <a:cubicBezTo>
                    <a:pt x="781" y="348"/>
                    <a:pt x="941" y="528"/>
                    <a:pt x="1002" y="528"/>
                  </a:cubicBezTo>
                  <a:cubicBezTo>
                    <a:pt x="1007" y="528"/>
                    <a:pt x="1012" y="527"/>
                    <a:pt x="1016" y="524"/>
                  </a:cubicBezTo>
                  <a:cubicBezTo>
                    <a:pt x="1063" y="500"/>
                    <a:pt x="956" y="203"/>
                    <a:pt x="623" y="72"/>
                  </a:cubicBezTo>
                  <a:cubicBezTo>
                    <a:pt x="499" y="19"/>
                    <a:pt x="380" y="0"/>
                    <a:pt x="281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913;p44">
              <a:extLst>
                <a:ext uri="{FF2B5EF4-FFF2-40B4-BE49-F238E27FC236}">
                  <a16:creationId xmlns:a16="http://schemas.microsoft.com/office/drawing/2014/main" id="{D01CA785-12EC-421C-A4FD-94FB9CCA688C}"/>
                </a:ext>
              </a:extLst>
            </p:cNvPr>
            <p:cNvSpPr/>
            <p:nvPr/>
          </p:nvSpPr>
          <p:spPr>
            <a:xfrm>
              <a:off x="3179550" y="3970150"/>
              <a:ext cx="21150" cy="16850"/>
            </a:xfrm>
            <a:custGeom>
              <a:avLst/>
              <a:gdLst/>
              <a:ahLst/>
              <a:cxnLst/>
              <a:rect l="l" t="t" r="r" b="b"/>
              <a:pathLst>
                <a:path w="846" h="674" extrusionOk="0">
                  <a:moveTo>
                    <a:pt x="87" y="0"/>
                  </a:moveTo>
                  <a:cubicBezTo>
                    <a:pt x="33" y="0"/>
                    <a:pt x="1" y="12"/>
                    <a:pt x="1" y="29"/>
                  </a:cubicBezTo>
                  <a:cubicBezTo>
                    <a:pt x="1" y="88"/>
                    <a:pt x="215" y="160"/>
                    <a:pt x="429" y="326"/>
                  </a:cubicBezTo>
                  <a:cubicBezTo>
                    <a:pt x="621" y="484"/>
                    <a:pt x="737" y="674"/>
                    <a:pt x="790" y="674"/>
                  </a:cubicBezTo>
                  <a:cubicBezTo>
                    <a:pt x="793" y="674"/>
                    <a:pt x="796" y="673"/>
                    <a:pt x="798" y="672"/>
                  </a:cubicBezTo>
                  <a:cubicBezTo>
                    <a:pt x="846" y="672"/>
                    <a:pt x="798" y="386"/>
                    <a:pt x="536" y="184"/>
                  </a:cubicBezTo>
                  <a:cubicBezTo>
                    <a:pt x="365" y="43"/>
                    <a:pt x="189" y="0"/>
                    <a:pt x="87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914;p44">
              <a:extLst>
                <a:ext uri="{FF2B5EF4-FFF2-40B4-BE49-F238E27FC236}">
                  <a16:creationId xmlns:a16="http://schemas.microsoft.com/office/drawing/2014/main" id="{C2930C7A-AEA6-4FFB-AE05-D11FF3C8227C}"/>
                </a:ext>
              </a:extLst>
            </p:cNvPr>
            <p:cNvSpPr/>
            <p:nvPr/>
          </p:nvSpPr>
          <p:spPr>
            <a:xfrm>
              <a:off x="3206350" y="3881825"/>
              <a:ext cx="27400" cy="12975"/>
            </a:xfrm>
            <a:custGeom>
              <a:avLst/>
              <a:gdLst/>
              <a:ahLst/>
              <a:cxnLst/>
              <a:rect l="l" t="t" r="r" b="b"/>
              <a:pathLst>
                <a:path w="1096" h="519" extrusionOk="0">
                  <a:moveTo>
                    <a:pt x="872" y="1"/>
                  </a:moveTo>
                  <a:cubicBezTo>
                    <a:pt x="765" y="1"/>
                    <a:pt x="630" y="22"/>
                    <a:pt x="488" y="85"/>
                  </a:cubicBezTo>
                  <a:cubicBezTo>
                    <a:pt x="155" y="228"/>
                    <a:pt x="0" y="490"/>
                    <a:pt x="48" y="514"/>
                  </a:cubicBezTo>
                  <a:cubicBezTo>
                    <a:pt x="51" y="517"/>
                    <a:pt x="55" y="518"/>
                    <a:pt x="61" y="518"/>
                  </a:cubicBezTo>
                  <a:cubicBezTo>
                    <a:pt x="118" y="518"/>
                    <a:pt x="299" y="360"/>
                    <a:pt x="560" y="252"/>
                  </a:cubicBezTo>
                  <a:cubicBezTo>
                    <a:pt x="834" y="145"/>
                    <a:pt x="1096" y="121"/>
                    <a:pt x="1096" y="61"/>
                  </a:cubicBezTo>
                  <a:cubicBezTo>
                    <a:pt x="1096" y="35"/>
                    <a:pt x="1006" y="1"/>
                    <a:pt x="872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915;p44">
              <a:extLst>
                <a:ext uri="{FF2B5EF4-FFF2-40B4-BE49-F238E27FC236}">
                  <a16:creationId xmlns:a16="http://schemas.microsoft.com/office/drawing/2014/main" id="{49E7FBE8-37A9-4A18-AB7D-6443B15DDDB1}"/>
                </a:ext>
              </a:extLst>
            </p:cNvPr>
            <p:cNvSpPr/>
            <p:nvPr/>
          </p:nvSpPr>
          <p:spPr>
            <a:xfrm>
              <a:off x="3194075" y="3833050"/>
              <a:ext cx="31925" cy="36925"/>
            </a:xfrm>
            <a:custGeom>
              <a:avLst/>
              <a:gdLst/>
              <a:ahLst/>
              <a:cxnLst/>
              <a:rect l="l" t="t" r="r" b="b"/>
              <a:pathLst>
                <a:path w="1277" h="1477" extrusionOk="0">
                  <a:moveTo>
                    <a:pt x="993" y="190"/>
                  </a:moveTo>
                  <a:cubicBezTo>
                    <a:pt x="1010" y="190"/>
                    <a:pt x="1025" y="194"/>
                    <a:pt x="1039" y="203"/>
                  </a:cubicBezTo>
                  <a:cubicBezTo>
                    <a:pt x="1086" y="226"/>
                    <a:pt x="1063" y="214"/>
                    <a:pt x="1051" y="262"/>
                  </a:cubicBezTo>
                  <a:cubicBezTo>
                    <a:pt x="1039" y="310"/>
                    <a:pt x="1015" y="357"/>
                    <a:pt x="979" y="405"/>
                  </a:cubicBezTo>
                  <a:cubicBezTo>
                    <a:pt x="920" y="500"/>
                    <a:pt x="860" y="595"/>
                    <a:pt x="789" y="679"/>
                  </a:cubicBezTo>
                  <a:cubicBezTo>
                    <a:pt x="682" y="834"/>
                    <a:pt x="551" y="976"/>
                    <a:pt x="408" y="1096"/>
                  </a:cubicBezTo>
                  <a:cubicBezTo>
                    <a:pt x="274" y="1216"/>
                    <a:pt x="160" y="1302"/>
                    <a:pt x="87" y="1359"/>
                  </a:cubicBezTo>
                  <a:lnTo>
                    <a:pt x="87" y="1359"/>
                  </a:lnTo>
                  <a:cubicBezTo>
                    <a:pt x="118" y="1272"/>
                    <a:pt x="164" y="1142"/>
                    <a:pt x="241" y="988"/>
                  </a:cubicBezTo>
                  <a:cubicBezTo>
                    <a:pt x="324" y="822"/>
                    <a:pt x="432" y="655"/>
                    <a:pt x="563" y="524"/>
                  </a:cubicBezTo>
                  <a:cubicBezTo>
                    <a:pt x="634" y="441"/>
                    <a:pt x="717" y="357"/>
                    <a:pt x="801" y="286"/>
                  </a:cubicBezTo>
                  <a:cubicBezTo>
                    <a:pt x="874" y="231"/>
                    <a:pt x="940" y="190"/>
                    <a:pt x="993" y="190"/>
                  </a:cubicBezTo>
                  <a:close/>
                  <a:moveTo>
                    <a:pt x="1009" y="0"/>
                  </a:moveTo>
                  <a:cubicBezTo>
                    <a:pt x="961" y="0"/>
                    <a:pt x="914" y="12"/>
                    <a:pt x="872" y="36"/>
                  </a:cubicBezTo>
                  <a:cubicBezTo>
                    <a:pt x="813" y="60"/>
                    <a:pt x="753" y="95"/>
                    <a:pt x="705" y="143"/>
                  </a:cubicBezTo>
                  <a:cubicBezTo>
                    <a:pt x="610" y="226"/>
                    <a:pt x="527" y="310"/>
                    <a:pt x="444" y="405"/>
                  </a:cubicBezTo>
                  <a:cubicBezTo>
                    <a:pt x="313" y="560"/>
                    <a:pt x="205" y="738"/>
                    <a:pt x="122" y="929"/>
                  </a:cubicBezTo>
                  <a:cubicBezTo>
                    <a:pt x="48" y="1076"/>
                    <a:pt x="12" y="1251"/>
                    <a:pt x="21" y="1413"/>
                  </a:cubicBezTo>
                  <a:lnTo>
                    <a:pt x="21" y="1413"/>
                  </a:lnTo>
                  <a:cubicBezTo>
                    <a:pt x="7" y="1427"/>
                    <a:pt x="0" y="1436"/>
                    <a:pt x="3" y="1441"/>
                  </a:cubicBezTo>
                  <a:cubicBezTo>
                    <a:pt x="10" y="1440"/>
                    <a:pt x="16" y="1438"/>
                    <a:pt x="23" y="1437"/>
                  </a:cubicBezTo>
                  <a:lnTo>
                    <a:pt x="23" y="1437"/>
                  </a:lnTo>
                  <a:cubicBezTo>
                    <a:pt x="24" y="1450"/>
                    <a:pt x="25" y="1463"/>
                    <a:pt x="27" y="1477"/>
                  </a:cubicBezTo>
                  <a:cubicBezTo>
                    <a:pt x="37" y="1477"/>
                    <a:pt x="47" y="1460"/>
                    <a:pt x="60" y="1428"/>
                  </a:cubicBezTo>
                  <a:lnTo>
                    <a:pt x="60" y="1428"/>
                  </a:lnTo>
                  <a:cubicBezTo>
                    <a:pt x="227" y="1388"/>
                    <a:pt x="375" y="1310"/>
                    <a:pt x="503" y="1203"/>
                  </a:cubicBezTo>
                  <a:cubicBezTo>
                    <a:pt x="670" y="1072"/>
                    <a:pt x="813" y="941"/>
                    <a:pt x="944" y="774"/>
                  </a:cubicBezTo>
                  <a:cubicBezTo>
                    <a:pt x="1015" y="691"/>
                    <a:pt x="1086" y="595"/>
                    <a:pt x="1146" y="488"/>
                  </a:cubicBezTo>
                  <a:cubicBezTo>
                    <a:pt x="1194" y="429"/>
                    <a:pt x="1217" y="369"/>
                    <a:pt x="1241" y="298"/>
                  </a:cubicBezTo>
                  <a:cubicBezTo>
                    <a:pt x="1277" y="191"/>
                    <a:pt x="1229" y="84"/>
                    <a:pt x="1146" y="36"/>
                  </a:cubicBezTo>
                  <a:cubicBezTo>
                    <a:pt x="1104" y="12"/>
                    <a:pt x="1057" y="0"/>
                    <a:pt x="1009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916;p44">
              <a:extLst>
                <a:ext uri="{FF2B5EF4-FFF2-40B4-BE49-F238E27FC236}">
                  <a16:creationId xmlns:a16="http://schemas.microsoft.com/office/drawing/2014/main" id="{C7E552ED-82F2-438F-9369-C03392D5CF46}"/>
                </a:ext>
              </a:extLst>
            </p:cNvPr>
            <p:cNvSpPr/>
            <p:nvPr/>
          </p:nvSpPr>
          <p:spPr>
            <a:xfrm>
              <a:off x="3164375" y="3834900"/>
              <a:ext cx="33050" cy="35100"/>
            </a:xfrm>
            <a:custGeom>
              <a:avLst/>
              <a:gdLst/>
              <a:ahLst/>
              <a:cxnLst/>
              <a:rect l="l" t="t" r="r" b="b"/>
              <a:pathLst>
                <a:path w="1322" h="1404" extrusionOk="0">
                  <a:moveTo>
                    <a:pt x="280" y="1"/>
                  </a:moveTo>
                  <a:cubicBezTo>
                    <a:pt x="235" y="1"/>
                    <a:pt x="188" y="8"/>
                    <a:pt x="143" y="21"/>
                  </a:cubicBezTo>
                  <a:cubicBezTo>
                    <a:pt x="60" y="69"/>
                    <a:pt x="0" y="164"/>
                    <a:pt x="12" y="260"/>
                  </a:cubicBezTo>
                  <a:cubicBezTo>
                    <a:pt x="12" y="331"/>
                    <a:pt x="24" y="402"/>
                    <a:pt x="48" y="462"/>
                  </a:cubicBezTo>
                  <a:cubicBezTo>
                    <a:pt x="84" y="581"/>
                    <a:pt x="143" y="688"/>
                    <a:pt x="215" y="783"/>
                  </a:cubicBezTo>
                  <a:cubicBezTo>
                    <a:pt x="334" y="962"/>
                    <a:pt x="489" y="1105"/>
                    <a:pt x="679" y="1200"/>
                  </a:cubicBezTo>
                  <a:cubicBezTo>
                    <a:pt x="789" y="1276"/>
                    <a:pt x="922" y="1316"/>
                    <a:pt x="1058" y="1316"/>
                  </a:cubicBezTo>
                  <a:cubicBezTo>
                    <a:pt x="1115" y="1316"/>
                    <a:pt x="1171" y="1309"/>
                    <a:pt x="1227" y="1295"/>
                  </a:cubicBezTo>
                  <a:cubicBezTo>
                    <a:pt x="1060" y="1236"/>
                    <a:pt x="905" y="1164"/>
                    <a:pt x="750" y="1081"/>
                  </a:cubicBezTo>
                  <a:cubicBezTo>
                    <a:pt x="584" y="986"/>
                    <a:pt x="453" y="855"/>
                    <a:pt x="358" y="688"/>
                  </a:cubicBezTo>
                  <a:cubicBezTo>
                    <a:pt x="298" y="605"/>
                    <a:pt x="250" y="510"/>
                    <a:pt x="227" y="402"/>
                  </a:cubicBezTo>
                  <a:cubicBezTo>
                    <a:pt x="191" y="295"/>
                    <a:pt x="191" y="188"/>
                    <a:pt x="227" y="176"/>
                  </a:cubicBezTo>
                  <a:cubicBezTo>
                    <a:pt x="240" y="174"/>
                    <a:pt x="255" y="173"/>
                    <a:pt x="269" y="173"/>
                  </a:cubicBezTo>
                  <a:cubicBezTo>
                    <a:pt x="341" y="173"/>
                    <a:pt x="417" y="198"/>
                    <a:pt x="477" y="248"/>
                  </a:cubicBezTo>
                  <a:cubicBezTo>
                    <a:pt x="572" y="319"/>
                    <a:pt x="655" y="379"/>
                    <a:pt x="727" y="462"/>
                  </a:cubicBezTo>
                  <a:cubicBezTo>
                    <a:pt x="870" y="593"/>
                    <a:pt x="977" y="748"/>
                    <a:pt x="1072" y="914"/>
                  </a:cubicBezTo>
                  <a:cubicBezTo>
                    <a:pt x="1222" y="1204"/>
                    <a:pt x="1260" y="1403"/>
                    <a:pt x="1284" y="1403"/>
                  </a:cubicBezTo>
                  <a:cubicBezTo>
                    <a:pt x="1285" y="1403"/>
                    <a:pt x="1286" y="1403"/>
                    <a:pt x="1286" y="1403"/>
                  </a:cubicBezTo>
                  <a:cubicBezTo>
                    <a:pt x="1322" y="1224"/>
                    <a:pt x="1274" y="1022"/>
                    <a:pt x="1179" y="867"/>
                  </a:cubicBezTo>
                  <a:cubicBezTo>
                    <a:pt x="1108" y="676"/>
                    <a:pt x="1000" y="510"/>
                    <a:pt x="858" y="355"/>
                  </a:cubicBezTo>
                  <a:cubicBezTo>
                    <a:pt x="786" y="260"/>
                    <a:pt x="691" y="188"/>
                    <a:pt x="584" y="117"/>
                  </a:cubicBezTo>
                  <a:cubicBezTo>
                    <a:pt x="499" y="41"/>
                    <a:pt x="391" y="1"/>
                    <a:pt x="280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917;p44">
              <a:extLst>
                <a:ext uri="{FF2B5EF4-FFF2-40B4-BE49-F238E27FC236}">
                  <a16:creationId xmlns:a16="http://schemas.microsoft.com/office/drawing/2014/main" id="{D14AF7CA-852A-4C8F-8D24-DC541AA1D04C}"/>
                </a:ext>
              </a:extLst>
            </p:cNvPr>
            <p:cNvSpPr/>
            <p:nvPr/>
          </p:nvSpPr>
          <p:spPr>
            <a:xfrm>
              <a:off x="3038750" y="3907450"/>
              <a:ext cx="318825" cy="245900"/>
            </a:xfrm>
            <a:custGeom>
              <a:avLst/>
              <a:gdLst/>
              <a:ahLst/>
              <a:cxnLst/>
              <a:rect l="l" t="t" r="r" b="b"/>
              <a:pathLst>
                <a:path w="12753" h="9836" extrusionOk="0">
                  <a:moveTo>
                    <a:pt x="7359" y="1"/>
                  </a:moveTo>
                  <a:lnTo>
                    <a:pt x="6335" y="5597"/>
                  </a:lnTo>
                  <a:cubicBezTo>
                    <a:pt x="6335" y="5597"/>
                    <a:pt x="299" y="6442"/>
                    <a:pt x="1" y="7454"/>
                  </a:cubicBezTo>
                  <a:lnTo>
                    <a:pt x="10800" y="9835"/>
                  </a:lnTo>
                  <a:lnTo>
                    <a:pt x="12753" y="1168"/>
                  </a:lnTo>
                  <a:lnTo>
                    <a:pt x="7359" y="1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918;p44">
              <a:extLst>
                <a:ext uri="{FF2B5EF4-FFF2-40B4-BE49-F238E27FC236}">
                  <a16:creationId xmlns:a16="http://schemas.microsoft.com/office/drawing/2014/main" id="{4382DEEA-4601-4D6A-9621-5838714190AE}"/>
                </a:ext>
              </a:extLst>
            </p:cNvPr>
            <p:cNvSpPr/>
            <p:nvPr/>
          </p:nvSpPr>
          <p:spPr>
            <a:xfrm>
              <a:off x="3266475" y="4053075"/>
              <a:ext cx="23825" cy="21175"/>
            </a:xfrm>
            <a:custGeom>
              <a:avLst/>
              <a:gdLst/>
              <a:ahLst/>
              <a:cxnLst/>
              <a:rect l="l" t="t" r="r" b="b"/>
              <a:pathLst>
                <a:path w="953" h="847" extrusionOk="0">
                  <a:moveTo>
                    <a:pt x="469" y="0"/>
                  </a:moveTo>
                  <a:cubicBezTo>
                    <a:pt x="324" y="0"/>
                    <a:pt x="180" y="74"/>
                    <a:pt x="95" y="212"/>
                  </a:cubicBezTo>
                  <a:cubicBezTo>
                    <a:pt x="0" y="426"/>
                    <a:pt x="84" y="688"/>
                    <a:pt x="298" y="807"/>
                  </a:cubicBezTo>
                  <a:cubicBezTo>
                    <a:pt x="358" y="834"/>
                    <a:pt x="420" y="847"/>
                    <a:pt x="480" y="847"/>
                  </a:cubicBezTo>
                  <a:cubicBezTo>
                    <a:pt x="635" y="847"/>
                    <a:pt x="780" y="763"/>
                    <a:pt x="857" y="617"/>
                  </a:cubicBezTo>
                  <a:cubicBezTo>
                    <a:pt x="953" y="403"/>
                    <a:pt x="869" y="153"/>
                    <a:pt x="667" y="45"/>
                  </a:cubicBezTo>
                  <a:lnTo>
                    <a:pt x="667" y="45"/>
                  </a:lnTo>
                  <a:lnTo>
                    <a:pt x="703" y="69"/>
                  </a:lnTo>
                  <a:cubicBezTo>
                    <a:pt x="631" y="23"/>
                    <a:pt x="550" y="0"/>
                    <a:pt x="4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919;p44">
              <a:extLst>
                <a:ext uri="{FF2B5EF4-FFF2-40B4-BE49-F238E27FC236}">
                  <a16:creationId xmlns:a16="http://schemas.microsoft.com/office/drawing/2014/main" id="{806B220C-DD3F-4213-9086-87EE2C9572FB}"/>
                </a:ext>
              </a:extLst>
            </p:cNvPr>
            <p:cNvSpPr/>
            <p:nvPr/>
          </p:nvSpPr>
          <p:spPr>
            <a:xfrm>
              <a:off x="3038750" y="4082175"/>
              <a:ext cx="273875" cy="71175"/>
            </a:xfrm>
            <a:custGeom>
              <a:avLst/>
              <a:gdLst/>
              <a:ahLst/>
              <a:cxnLst/>
              <a:rect l="l" t="t" r="r" b="b"/>
              <a:pathLst>
                <a:path w="10955" h="2847" extrusionOk="0">
                  <a:moveTo>
                    <a:pt x="549" y="1"/>
                  </a:moveTo>
                  <a:cubicBezTo>
                    <a:pt x="549" y="1"/>
                    <a:pt x="25" y="96"/>
                    <a:pt x="1" y="453"/>
                  </a:cubicBezTo>
                  <a:lnTo>
                    <a:pt x="10800" y="2846"/>
                  </a:lnTo>
                  <a:lnTo>
                    <a:pt x="10955" y="1965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920;p44">
              <a:extLst>
                <a:ext uri="{FF2B5EF4-FFF2-40B4-BE49-F238E27FC236}">
                  <a16:creationId xmlns:a16="http://schemas.microsoft.com/office/drawing/2014/main" id="{98E0FC81-FE01-4174-8933-4EBA9C3D0102}"/>
                </a:ext>
              </a:extLst>
            </p:cNvPr>
            <p:cNvSpPr/>
            <p:nvPr/>
          </p:nvSpPr>
          <p:spPr>
            <a:xfrm>
              <a:off x="3193150" y="4044375"/>
              <a:ext cx="21850" cy="21475"/>
            </a:xfrm>
            <a:custGeom>
              <a:avLst/>
              <a:gdLst/>
              <a:ahLst/>
              <a:cxnLst/>
              <a:rect l="l" t="t" r="r" b="b"/>
              <a:pathLst>
                <a:path w="874" h="859" extrusionOk="0">
                  <a:moveTo>
                    <a:pt x="71" y="1"/>
                  </a:moveTo>
                  <a:cubicBezTo>
                    <a:pt x="26" y="1"/>
                    <a:pt x="1" y="11"/>
                    <a:pt x="4" y="24"/>
                  </a:cubicBezTo>
                  <a:cubicBezTo>
                    <a:pt x="4" y="84"/>
                    <a:pt x="242" y="167"/>
                    <a:pt x="469" y="393"/>
                  </a:cubicBezTo>
                  <a:cubicBezTo>
                    <a:pt x="690" y="614"/>
                    <a:pt x="786" y="858"/>
                    <a:pt x="823" y="858"/>
                  </a:cubicBezTo>
                  <a:cubicBezTo>
                    <a:pt x="824" y="858"/>
                    <a:pt x="825" y="858"/>
                    <a:pt x="826" y="858"/>
                  </a:cubicBezTo>
                  <a:cubicBezTo>
                    <a:pt x="873" y="858"/>
                    <a:pt x="873" y="536"/>
                    <a:pt x="600" y="263"/>
                  </a:cubicBezTo>
                  <a:cubicBezTo>
                    <a:pt x="405" y="60"/>
                    <a:pt x="181" y="1"/>
                    <a:pt x="71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921;p44">
              <a:extLst>
                <a:ext uri="{FF2B5EF4-FFF2-40B4-BE49-F238E27FC236}">
                  <a16:creationId xmlns:a16="http://schemas.microsoft.com/office/drawing/2014/main" id="{249667A3-BE4C-47B6-8C83-D87409D7758F}"/>
                </a:ext>
              </a:extLst>
            </p:cNvPr>
            <p:cNvSpPr/>
            <p:nvPr/>
          </p:nvSpPr>
          <p:spPr>
            <a:xfrm>
              <a:off x="3161700" y="4050350"/>
              <a:ext cx="16900" cy="24425"/>
            </a:xfrm>
            <a:custGeom>
              <a:avLst/>
              <a:gdLst/>
              <a:ahLst/>
              <a:cxnLst/>
              <a:rect l="l" t="t" r="r" b="b"/>
              <a:pathLst>
                <a:path w="676" h="977" extrusionOk="0">
                  <a:moveTo>
                    <a:pt x="51" y="0"/>
                  </a:moveTo>
                  <a:cubicBezTo>
                    <a:pt x="35" y="0"/>
                    <a:pt x="26" y="4"/>
                    <a:pt x="24" y="12"/>
                  </a:cubicBezTo>
                  <a:cubicBezTo>
                    <a:pt x="0" y="59"/>
                    <a:pt x="203" y="202"/>
                    <a:pt x="345" y="464"/>
                  </a:cubicBezTo>
                  <a:cubicBezTo>
                    <a:pt x="476" y="714"/>
                    <a:pt x="476" y="964"/>
                    <a:pt x="524" y="976"/>
                  </a:cubicBezTo>
                  <a:cubicBezTo>
                    <a:pt x="525" y="976"/>
                    <a:pt x="526" y="976"/>
                    <a:pt x="527" y="976"/>
                  </a:cubicBezTo>
                  <a:cubicBezTo>
                    <a:pt x="576" y="976"/>
                    <a:pt x="675" y="696"/>
                    <a:pt x="512" y="381"/>
                  </a:cubicBezTo>
                  <a:cubicBezTo>
                    <a:pt x="372" y="110"/>
                    <a:pt x="131" y="0"/>
                    <a:pt x="51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922;p44">
              <a:extLst>
                <a:ext uri="{FF2B5EF4-FFF2-40B4-BE49-F238E27FC236}">
                  <a16:creationId xmlns:a16="http://schemas.microsoft.com/office/drawing/2014/main" id="{33D8F1BB-C81A-42C8-B216-F16ACA933233}"/>
                </a:ext>
              </a:extLst>
            </p:cNvPr>
            <p:cNvSpPr/>
            <p:nvPr/>
          </p:nvSpPr>
          <p:spPr>
            <a:xfrm>
              <a:off x="3132525" y="4055875"/>
              <a:ext cx="10400" cy="25150"/>
            </a:xfrm>
            <a:custGeom>
              <a:avLst/>
              <a:gdLst/>
              <a:ahLst/>
              <a:cxnLst/>
              <a:rect l="l" t="t" r="r" b="b"/>
              <a:pathLst>
                <a:path w="416" h="1006" extrusionOk="0">
                  <a:moveTo>
                    <a:pt x="38" y="0"/>
                  </a:moveTo>
                  <a:cubicBezTo>
                    <a:pt x="32" y="0"/>
                    <a:pt x="27" y="2"/>
                    <a:pt x="24" y="5"/>
                  </a:cubicBezTo>
                  <a:cubicBezTo>
                    <a:pt x="0" y="53"/>
                    <a:pt x="119" y="231"/>
                    <a:pt x="167" y="493"/>
                  </a:cubicBezTo>
                  <a:cubicBezTo>
                    <a:pt x="227" y="767"/>
                    <a:pt x="191" y="981"/>
                    <a:pt x="239" y="1005"/>
                  </a:cubicBezTo>
                  <a:cubicBezTo>
                    <a:pt x="240" y="1005"/>
                    <a:pt x="241" y="1005"/>
                    <a:pt x="243" y="1005"/>
                  </a:cubicBezTo>
                  <a:cubicBezTo>
                    <a:pt x="304" y="1005"/>
                    <a:pt x="415" y="771"/>
                    <a:pt x="346" y="457"/>
                  </a:cubicBezTo>
                  <a:cubicBezTo>
                    <a:pt x="281" y="165"/>
                    <a:pt x="97" y="0"/>
                    <a:pt x="38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923;p44">
              <a:extLst>
                <a:ext uri="{FF2B5EF4-FFF2-40B4-BE49-F238E27FC236}">
                  <a16:creationId xmlns:a16="http://schemas.microsoft.com/office/drawing/2014/main" id="{A17F3EE5-B124-4FFE-BE1D-B6A7A73B23F0}"/>
                </a:ext>
              </a:extLst>
            </p:cNvPr>
            <p:cNvSpPr/>
            <p:nvPr/>
          </p:nvSpPr>
          <p:spPr>
            <a:xfrm>
              <a:off x="3202250" y="4011325"/>
              <a:ext cx="28825" cy="10575"/>
            </a:xfrm>
            <a:custGeom>
              <a:avLst/>
              <a:gdLst/>
              <a:ahLst/>
              <a:cxnLst/>
              <a:rect l="l" t="t" r="r" b="b"/>
              <a:pathLst>
                <a:path w="1153" h="423" extrusionOk="0">
                  <a:moveTo>
                    <a:pt x="353" y="1"/>
                  </a:moveTo>
                  <a:cubicBezTo>
                    <a:pt x="142" y="1"/>
                    <a:pt x="1" y="70"/>
                    <a:pt x="9" y="96"/>
                  </a:cubicBezTo>
                  <a:cubicBezTo>
                    <a:pt x="9" y="156"/>
                    <a:pt x="283" y="132"/>
                    <a:pt x="569" y="215"/>
                  </a:cubicBezTo>
                  <a:cubicBezTo>
                    <a:pt x="837" y="290"/>
                    <a:pt x="1037" y="423"/>
                    <a:pt x="1100" y="423"/>
                  </a:cubicBezTo>
                  <a:cubicBezTo>
                    <a:pt x="1108" y="423"/>
                    <a:pt x="1113" y="421"/>
                    <a:pt x="1117" y="418"/>
                  </a:cubicBezTo>
                  <a:cubicBezTo>
                    <a:pt x="1152" y="370"/>
                    <a:pt x="974" y="132"/>
                    <a:pt x="617" y="37"/>
                  </a:cubicBezTo>
                  <a:cubicBezTo>
                    <a:pt x="522" y="11"/>
                    <a:pt x="432" y="1"/>
                    <a:pt x="353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924;p44">
              <a:extLst>
                <a:ext uri="{FF2B5EF4-FFF2-40B4-BE49-F238E27FC236}">
                  <a16:creationId xmlns:a16="http://schemas.microsoft.com/office/drawing/2014/main" id="{89D1C0B8-BED5-4FC8-9012-A6788D5648F8}"/>
                </a:ext>
              </a:extLst>
            </p:cNvPr>
            <p:cNvSpPr/>
            <p:nvPr/>
          </p:nvSpPr>
          <p:spPr>
            <a:xfrm>
              <a:off x="3208125" y="3971150"/>
              <a:ext cx="45275" cy="17625"/>
            </a:xfrm>
            <a:custGeom>
              <a:avLst/>
              <a:gdLst/>
              <a:ahLst/>
              <a:cxnLst/>
              <a:rect l="l" t="t" r="r" b="b"/>
              <a:pathLst>
                <a:path w="1811" h="705" extrusionOk="0">
                  <a:moveTo>
                    <a:pt x="1358" y="179"/>
                  </a:moveTo>
                  <a:cubicBezTo>
                    <a:pt x="1477" y="179"/>
                    <a:pt x="1584" y="203"/>
                    <a:pt x="1596" y="263"/>
                  </a:cubicBezTo>
                  <a:cubicBezTo>
                    <a:pt x="1608" y="310"/>
                    <a:pt x="1596" y="286"/>
                    <a:pt x="1572" y="310"/>
                  </a:cubicBezTo>
                  <a:cubicBezTo>
                    <a:pt x="1525" y="346"/>
                    <a:pt x="1477" y="370"/>
                    <a:pt x="1429" y="382"/>
                  </a:cubicBezTo>
                  <a:cubicBezTo>
                    <a:pt x="1322" y="417"/>
                    <a:pt x="1215" y="453"/>
                    <a:pt x="1108" y="477"/>
                  </a:cubicBezTo>
                  <a:cubicBezTo>
                    <a:pt x="929" y="536"/>
                    <a:pt x="739" y="572"/>
                    <a:pt x="548" y="584"/>
                  </a:cubicBezTo>
                  <a:cubicBezTo>
                    <a:pt x="459" y="578"/>
                    <a:pt x="367" y="575"/>
                    <a:pt x="274" y="575"/>
                  </a:cubicBezTo>
                  <a:cubicBezTo>
                    <a:pt x="221" y="575"/>
                    <a:pt x="167" y="576"/>
                    <a:pt x="113" y="578"/>
                  </a:cubicBezTo>
                  <a:lnTo>
                    <a:pt x="113" y="578"/>
                  </a:lnTo>
                  <a:cubicBezTo>
                    <a:pt x="194" y="530"/>
                    <a:pt x="320" y="456"/>
                    <a:pt x="489" y="382"/>
                  </a:cubicBezTo>
                  <a:cubicBezTo>
                    <a:pt x="763" y="251"/>
                    <a:pt x="1060" y="179"/>
                    <a:pt x="1358" y="179"/>
                  </a:cubicBezTo>
                  <a:close/>
                  <a:moveTo>
                    <a:pt x="1358" y="1"/>
                  </a:moveTo>
                  <a:cubicBezTo>
                    <a:pt x="1239" y="1"/>
                    <a:pt x="1120" y="13"/>
                    <a:pt x="1001" y="36"/>
                  </a:cubicBezTo>
                  <a:cubicBezTo>
                    <a:pt x="798" y="84"/>
                    <a:pt x="608" y="155"/>
                    <a:pt x="429" y="263"/>
                  </a:cubicBezTo>
                  <a:cubicBezTo>
                    <a:pt x="203" y="385"/>
                    <a:pt x="72" y="513"/>
                    <a:pt x="27" y="582"/>
                  </a:cubicBezTo>
                  <a:lnTo>
                    <a:pt x="27" y="582"/>
                  </a:lnTo>
                  <a:cubicBezTo>
                    <a:pt x="18" y="583"/>
                    <a:pt x="9" y="583"/>
                    <a:pt x="1" y="584"/>
                  </a:cubicBezTo>
                  <a:cubicBezTo>
                    <a:pt x="7" y="587"/>
                    <a:pt x="14" y="591"/>
                    <a:pt x="20" y="594"/>
                  </a:cubicBezTo>
                  <a:lnTo>
                    <a:pt x="20" y="594"/>
                  </a:lnTo>
                  <a:cubicBezTo>
                    <a:pt x="10" y="613"/>
                    <a:pt x="7" y="626"/>
                    <a:pt x="12" y="632"/>
                  </a:cubicBezTo>
                  <a:cubicBezTo>
                    <a:pt x="13" y="632"/>
                    <a:pt x="14" y="632"/>
                    <a:pt x="15" y="632"/>
                  </a:cubicBezTo>
                  <a:cubicBezTo>
                    <a:pt x="21" y="632"/>
                    <a:pt x="35" y="625"/>
                    <a:pt x="58" y="611"/>
                  </a:cubicBezTo>
                  <a:lnTo>
                    <a:pt x="58" y="611"/>
                  </a:lnTo>
                  <a:cubicBezTo>
                    <a:pt x="193" y="670"/>
                    <a:pt x="341" y="705"/>
                    <a:pt x="490" y="705"/>
                  </a:cubicBezTo>
                  <a:cubicBezTo>
                    <a:pt x="509" y="705"/>
                    <a:pt x="529" y="704"/>
                    <a:pt x="548" y="703"/>
                  </a:cubicBezTo>
                  <a:cubicBezTo>
                    <a:pt x="751" y="703"/>
                    <a:pt x="953" y="691"/>
                    <a:pt x="1144" y="655"/>
                  </a:cubicBezTo>
                  <a:cubicBezTo>
                    <a:pt x="1263" y="632"/>
                    <a:pt x="1382" y="596"/>
                    <a:pt x="1489" y="548"/>
                  </a:cubicBezTo>
                  <a:cubicBezTo>
                    <a:pt x="1560" y="536"/>
                    <a:pt x="1632" y="501"/>
                    <a:pt x="1691" y="465"/>
                  </a:cubicBezTo>
                  <a:cubicBezTo>
                    <a:pt x="1775" y="405"/>
                    <a:pt x="1810" y="286"/>
                    <a:pt x="1775" y="191"/>
                  </a:cubicBezTo>
                  <a:cubicBezTo>
                    <a:pt x="1727" y="108"/>
                    <a:pt x="1656" y="36"/>
                    <a:pt x="1572" y="13"/>
                  </a:cubicBezTo>
                  <a:cubicBezTo>
                    <a:pt x="1501" y="1"/>
                    <a:pt x="1429" y="1"/>
                    <a:pt x="1358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925;p44">
              <a:extLst>
                <a:ext uri="{FF2B5EF4-FFF2-40B4-BE49-F238E27FC236}">
                  <a16:creationId xmlns:a16="http://schemas.microsoft.com/office/drawing/2014/main" id="{58966DFF-EFEA-42B4-85CF-81C61A0B6DD7}"/>
                </a:ext>
              </a:extLst>
            </p:cNvPr>
            <p:cNvSpPr/>
            <p:nvPr/>
          </p:nvSpPr>
          <p:spPr>
            <a:xfrm>
              <a:off x="3197125" y="3942725"/>
              <a:ext cx="20550" cy="45125"/>
            </a:xfrm>
            <a:custGeom>
              <a:avLst/>
              <a:gdLst/>
              <a:ahLst/>
              <a:cxnLst/>
              <a:rect l="l" t="t" r="r" b="b"/>
              <a:pathLst>
                <a:path w="822" h="1805" extrusionOk="0">
                  <a:moveTo>
                    <a:pt x="409" y="0"/>
                  </a:moveTo>
                  <a:cubicBezTo>
                    <a:pt x="325" y="0"/>
                    <a:pt x="251" y="43"/>
                    <a:pt x="202" y="102"/>
                  </a:cubicBezTo>
                  <a:cubicBezTo>
                    <a:pt x="155" y="161"/>
                    <a:pt x="131" y="221"/>
                    <a:pt x="95" y="292"/>
                  </a:cubicBezTo>
                  <a:cubicBezTo>
                    <a:pt x="60" y="411"/>
                    <a:pt x="24" y="530"/>
                    <a:pt x="24" y="649"/>
                  </a:cubicBezTo>
                  <a:cubicBezTo>
                    <a:pt x="0" y="864"/>
                    <a:pt x="48" y="1078"/>
                    <a:pt x="131" y="1269"/>
                  </a:cubicBezTo>
                  <a:cubicBezTo>
                    <a:pt x="267" y="1574"/>
                    <a:pt x="467" y="1686"/>
                    <a:pt x="487" y="1686"/>
                  </a:cubicBezTo>
                  <a:cubicBezTo>
                    <a:pt x="488" y="1686"/>
                    <a:pt x="488" y="1686"/>
                    <a:pt x="488" y="1685"/>
                  </a:cubicBezTo>
                  <a:cubicBezTo>
                    <a:pt x="405" y="1531"/>
                    <a:pt x="322" y="1376"/>
                    <a:pt x="250" y="1209"/>
                  </a:cubicBezTo>
                  <a:cubicBezTo>
                    <a:pt x="191" y="1042"/>
                    <a:pt x="179" y="852"/>
                    <a:pt x="191" y="673"/>
                  </a:cubicBezTo>
                  <a:cubicBezTo>
                    <a:pt x="202" y="554"/>
                    <a:pt x="226" y="447"/>
                    <a:pt x="274" y="352"/>
                  </a:cubicBezTo>
                  <a:cubicBezTo>
                    <a:pt x="305" y="247"/>
                    <a:pt x="365" y="169"/>
                    <a:pt x="403" y="169"/>
                  </a:cubicBezTo>
                  <a:cubicBezTo>
                    <a:pt x="408" y="169"/>
                    <a:pt x="413" y="170"/>
                    <a:pt x="417" y="173"/>
                  </a:cubicBezTo>
                  <a:cubicBezTo>
                    <a:pt x="464" y="197"/>
                    <a:pt x="548" y="292"/>
                    <a:pt x="572" y="388"/>
                  </a:cubicBezTo>
                  <a:cubicBezTo>
                    <a:pt x="595" y="495"/>
                    <a:pt x="619" y="602"/>
                    <a:pt x="631" y="709"/>
                  </a:cubicBezTo>
                  <a:cubicBezTo>
                    <a:pt x="667" y="900"/>
                    <a:pt x="667" y="1090"/>
                    <a:pt x="631" y="1281"/>
                  </a:cubicBezTo>
                  <a:cubicBezTo>
                    <a:pt x="572" y="1614"/>
                    <a:pt x="464" y="1792"/>
                    <a:pt x="500" y="1804"/>
                  </a:cubicBezTo>
                  <a:cubicBezTo>
                    <a:pt x="512" y="1804"/>
                    <a:pt x="655" y="1650"/>
                    <a:pt x="750" y="1316"/>
                  </a:cubicBezTo>
                  <a:cubicBezTo>
                    <a:pt x="810" y="1114"/>
                    <a:pt x="822" y="911"/>
                    <a:pt x="810" y="709"/>
                  </a:cubicBezTo>
                  <a:cubicBezTo>
                    <a:pt x="798" y="590"/>
                    <a:pt x="774" y="471"/>
                    <a:pt x="738" y="352"/>
                  </a:cubicBezTo>
                  <a:cubicBezTo>
                    <a:pt x="714" y="197"/>
                    <a:pt x="607" y="66"/>
                    <a:pt x="464" y="7"/>
                  </a:cubicBezTo>
                  <a:cubicBezTo>
                    <a:pt x="445" y="2"/>
                    <a:pt x="427" y="0"/>
                    <a:pt x="409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926;p44">
              <a:extLst>
                <a:ext uri="{FF2B5EF4-FFF2-40B4-BE49-F238E27FC236}">
                  <a16:creationId xmlns:a16="http://schemas.microsoft.com/office/drawing/2014/main" id="{532FD899-FD3D-4397-92B9-E73ED4B8B0AF}"/>
                </a:ext>
              </a:extLst>
            </p:cNvPr>
            <p:cNvSpPr/>
            <p:nvPr/>
          </p:nvSpPr>
          <p:spPr>
            <a:xfrm>
              <a:off x="2881300" y="2608200"/>
              <a:ext cx="573600" cy="1337375"/>
            </a:xfrm>
            <a:custGeom>
              <a:avLst/>
              <a:gdLst/>
              <a:ahLst/>
              <a:cxnLst/>
              <a:rect l="l" t="t" r="r" b="b"/>
              <a:pathLst>
                <a:path w="22944" h="53495" extrusionOk="0">
                  <a:moveTo>
                    <a:pt x="22944" y="0"/>
                  </a:moveTo>
                  <a:lnTo>
                    <a:pt x="18610" y="417"/>
                  </a:lnTo>
                  <a:lnTo>
                    <a:pt x="2048" y="21765"/>
                  </a:lnTo>
                  <a:cubicBezTo>
                    <a:pt x="453" y="23812"/>
                    <a:pt x="1" y="26539"/>
                    <a:pt x="834" y="28992"/>
                  </a:cubicBezTo>
                  <a:lnTo>
                    <a:pt x="12835" y="53495"/>
                  </a:lnTo>
                  <a:lnTo>
                    <a:pt x="16860" y="46649"/>
                  </a:lnTo>
                  <a:lnTo>
                    <a:pt x="9978" y="27301"/>
                  </a:lnTo>
                  <a:lnTo>
                    <a:pt x="18955" y="16526"/>
                  </a:lnTo>
                  <a:lnTo>
                    <a:pt x="22944" y="0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927;p44">
              <a:extLst>
                <a:ext uri="{FF2B5EF4-FFF2-40B4-BE49-F238E27FC236}">
                  <a16:creationId xmlns:a16="http://schemas.microsoft.com/office/drawing/2014/main" id="{35B51A5D-942E-4780-8EFD-D1C6A036863F}"/>
                </a:ext>
              </a:extLst>
            </p:cNvPr>
            <p:cNvSpPr/>
            <p:nvPr/>
          </p:nvSpPr>
          <p:spPr>
            <a:xfrm>
              <a:off x="3185500" y="2603425"/>
              <a:ext cx="509325" cy="1466275"/>
            </a:xfrm>
            <a:custGeom>
              <a:avLst/>
              <a:gdLst/>
              <a:ahLst/>
              <a:cxnLst/>
              <a:rect l="l" t="t" r="r" b="b"/>
              <a:pathLst>
                <a:path w="20373" h="58651" extrusionOk="0">
                  <a:moveTo>
                    <a:pt x="16884" y="1"/>
                  </a:moveTo>
                  <a:lnTo>
                    <a:pt x="7787" y="477"/>
                  </a:lnTo>
                  <a:lnTo>
                    <a:pt x="7418" y="5108"/>
                  </a:lnTo>
                  <a:lnTo>
                    <a:pt x="1" y="56924"/>
                  </a:lnTo>
                  <a:lnTo>
                    <a:pt x="5632" y="58651"/>
                  </a:lnTo>
                  <a:lnTo>
                    <a:pt x="10728" y="40720"/>
                  </a:lnTo>
                  <a:lnTo>
                    <a:pt x="11931" y="32255"/>
                  </a:lnTo>
                  <a:cubicBezTo>
                    <a:pt x="11931" y="32255"/>
                    <a:pt x="20372" y="11026"/>
                    <a:pt x="20218" y="7990"/>
                  </a:cubicBezTo>
                  <a:cubicBezTo>
                    <a:pt x="20063" y="4954"/>
                    <a:pt x="16884" y="1"/>
                    <a:pt x="16884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928;p44">
              <a:extLst>
                <a:ext uri="{FF2B5EF4-FFF2-40B4-BE49-F238E27FC236}">
                  <a16:creationId xmlns:a16="http://schemas.microsoft.com/office/drawing/2014/main" id="{501B6E1A-D72A-41B2-93EC-A60F6C376C4F}"/>
                </a:ext>
              </a:extLst>
            </p:cNvPr>
            <p:cNvSpPr/>
            <p:nvPr/>
          </p:nvSpPr>
          <p:spPr>
            <a:xfrm>
              <a:off x="3184325" y="2639450"/>
              <a:ext cx="194975" cy="1387100"/>
            </a:xfrm>
            <a:custGeom>
              <a:avLst/>
              <a:gdLst/>
              <a:ahLst/>
              <a:cxnLst/>
              <a:rect l="l" t="t" r="r" b="b"/>
              <a:pathLst>
                <a:path w="7799" h="55484" extrusionOk="0">
                  <a:moveTo>
                    <a:pt x="7763" y="0"/>
                  </a:moveTo>
                  <a:cubicBezTo>
                    <a:pt x="7714" y="0"/>
                    <a:pt x="5940" y="12414"/>
                    <a:pt x="3822" y="27730"/>
                  </a:cubicBezTo>
                  <a:cubicBezTo>
                    <a:pt x="1691" y="43053"/>
                    <a:pt x="0" y="55471"/>
                    <a:pt x="48" y="55483"/>
                  </a:cubicBezTo>
                  <a:cubicBezTo>
                    <a:pt x="48" y="55483"/>
                    <a:pt x="48" y="55483"/>
                    <a:pt x="48" y="55483"/>
                  </a:cubicBezTo>
                  <a:cubicBezTo>
                    <a:pt x="85" y="55483"/>
                    <a:pt x="1858" y="43058"/>
                    <a:pt x="3989" y="27754"/>
                  </a:cubicBezTo>
                  <a:cubicBezTo>
                    <a:pt x="6120" y="12430"/>
                    <a:pt x="7799" y="0"/>
                    <a:pt x="7763" y="0"/>
                  </a:cubicBezTo>
                  <a:cubicBezTo>
                    <a:pt x="7763" y="0"/>
                    <a:pt x="7763" y="0"/>
                    <a:pt x="7763" y="0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929;p44">
              <a:extLst>
                <a:ext uri="{FF2B5EF4-FFF2-40B4-BE49-F238E27FC236}">
                  <a16:creationId xmlns:a16="http://schemas.microsoft.com/office/drawing/2014/main" id="{9DC33B72-7A3A-438D-B192-0DFD5C6A500E}"/>
                </a:ext>
              </a:extLst>
            </p:cNvPr>
            <p:cNvSpPr/>
            <p:nvPr/>
          </p:nvSpPr>
          <p:spPr>
            <a:xfrm>
              <a:off x="3029525" y="3270325"/>
              <a:ext cx="100050" cy="21075"/>
            </a:xfrm>
            <a:custGeom>
              <a:avLst/>
              <a:gdLst/>
              <a:ahLst/>
              <a:cxnLst/>
              <a:rect l="l" t="t" r="r" b="b"/>
              <a:pathLst>
                <a:path w="4002" h="843" extrusionOk="0">
                  <a:moveTo>
                    <a:pt x="1911" y="1"/>
                  </a:moveTo>
                  <a:cubicBezTo>
                    <a:pt x="1437" y="1"/>
                    <a:pt x="962" y="109"/>
                    <a:pt x="525" y="328"/>
                  </a:cubicBezTo>
                  <a:cubicBezTo>
                    <a:pt x="322" y="399"/>
                    <a:pt x="144" y="530"/>
                    <a:pt x="1" y="685"/>
                  </a:cubicBezTo>
                  <a:cubicBezTo>
                    <a:pt x="2" y="687"/>
                    <a:pt x="4" y="688"/>
                    <a:pt x="7" y="688"/>
                  </a:cubicBezTo>
                  <a:cubicBezTo>
                    <a:pt x="43" y="688"/>
                    <a:pt x="241" y="555"/>
                    <a:pt x="560" y="411"/>
                  </a:cubicBezTo>
                  <a:cubicBezTo>
                    <a:pt x="988" y="233"/>
                    <a:pt x="1440" y="145"/>
                    <a:pt x="1889" y="145"/>
                  </a:cubicBezTo>
                  <a:cubicBezTo>
                    <a:pt x="2429" y="145"/>
                    <a:pt x="2966" y="271"/>
                    <a:pt x="3454" y="518"/>
                  </a:cubicBezTo>
                  <a:cubicBezTo>
                    <a:pt x="3775" y="696"/>
                    <a:pt x="3952" y="842"/>
                    <a:pt x="3994" y="842"/>
                  </a:cubicBezTo>
                  <a:cubicBezTo>
                    <a:pt x="3997" y="842"/>
                    <a:pt x="4000" y="841"/>
                    <a:pt x="4001" y="840"/>
                  </a:cubicBezTo>
                  <a:cubicBezTo>
                    <a:pt x="3870" y="673"/>
                    <a:pt x="3704" y="530"/>
                    <a:pt x="3513" y="447"/>
                  </a:cubicBezTo>
                  <a:cubicBezTo>
                    <a:pt x="3024" y="151"/>
                    <a:pt x="2469" y="1"/>
                    <a:pt x="1911" y="1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930;p44">
              <a:extLst>
                <a:ext uri="{FF2B5EF4-FFF2-40B4-BE49-F238E27FC236}">
                  <a16:creationId xmlns:a16="http://schemas.microsoft.com/office/drawing/2014/main" id="{B8C330AD-4730-4237-B764-81397EB055B7}"/>
                </a:ext>
              </a:extLst>
            </p:cNvPr>
            <p:cNvSpPr/>
            <p:nvPr/>
          </p:nvSpPr>
          <p:spPr>
            <a:xfrm>
              <a:off x="3490000" y="2652525"/>
              <a:ext cx="131300" cy="41450"/>
            </a:xfrm>
            <a:custGeom>
              <a:avLst/>
              <a:gdLst/>
              <a:ahLst/>
              <a:cxnLst/>
              <a:rect l="l" t="t" r="r" b="b"/>
              <a:pathLst>
                <a:path w="5252" h="1658" extrusionOk="0"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" y="1"/>
                    <a:pt x="48" y="73"/>
                    <a:pt x="132" y="180"/>
                  </a:cubicBezTo>
                  <a:cubicBezTo>
                    <a:pt x="263" y="346"/>
                    <a:pt x="418" y="501"/>
                    <a:pt x="572" y="632"/>
                  </a:cubicBezTo>
                  <a:cubicBezTo>
                    <a:pt x="810" y="835"/>
                    <a:pt x="1072" y="1001"/>
                    <a:pt x="1346" y="1144"/>
                  </a:cubicBezTo>
                  <a:cubicBezTo>
                    <a:pt x="1680" y="1323"/>
                    <a:pt x="2037" y="1454"/>
                    <a:pt x="2406" y="1537"/>
                  </a:cubicBezTo>
                  <a:cubicBezTo>
                    <a:pt x="2748" y="1612"/>
                    <a:pt x="3090" y="1658"/>
                    <a:pt x="3432" y="1658"/>
                  </a:cubicBezTo>
                  <a:cubicBezTo>
                    <a:pt x="3471" y="1658"/>
                    <a:pt x="3510" y="1657"/>
                    <a:pt x="3549" y="1656"/>
                  </a:cubicBezTo>
                  <a:cubicBezTo>
                    <a:pt x="3858" y="1644"/>
                    <a:pt x="4168" y="1608"/>
                    <a:pt x="4466" y="1525"/>
                  </a:cubicBezTo>
                  <a:cubicBezTo>
                    <a:pt x="4668" y="1477"/>
                    <a:pt x="4859" y="1406"/>
                    <a:pt x="5049" y="1323"/>
                  </a:cubicBezTo>
                  <a:cubicBezTo>
                    <a:pt x="5180" y="1251"/>
                    <a:pt x="5251" y="1204"/>
                    <a:pt x="5251" y="1204"/>
                  </a:cubicBezTo>
                  <a:cubicBezTo>
                    <a:pt x="5250" y="1200"/>
                    <a:pt x="5246" y="1198"/>
                    <a:pt x="5238" y="1198"/>
                  </a:cubicBezTo>
                  <a:cubicBezTo>
                    <a:pt x="5173" y="1198"/>
                    <a:pt x="4888" y="1321"/>
                    <a:pt x="4442" y="1406"/>
                  </a:cubicBezTo>
                  <a:cubicBezTo>
                    <a:pt x="4144" y="1466"/>
                    <a:pt x="3847" y="1501"/>
                    <a:pt x="3549" y="1501"/>
                  </a:cubicBezTo>
                  <a:cubicBezTo>
                    <a:pt x="3180" y="1501"/>
                    <a:pt x="2811" y="1454"/>
                    <a:pt x="2453" y="1382"/>
                  </a:cubicBezTo>
                  <a:cubicBezTo>
                    <a:pt x="2096" y="1287"/>
                    <a:pt x="1751" y="1168"/>
                    <a:pt x="1418" y="1013"/>
                  </a:cubicBezTo>
                  <a:cubicBezTo>
                    <a:pt x="1144" y="882"/>
                    <a:pt x="894" y="715"/>
                    <a:pt x="656" y="537"/>
                  </a:cubicBezTo>
                  <a:cubicBezTo>
                    <a:pt x="249" y="235"/>
                    <a:pt x="24" y="1"/>
                    <a:pt x="13" y="1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931;p44">
              <a:extLst>
                <a:ext uri="{FF2B5EF4-FFF2-40B4-BE49-F238E27FC236}">
                  <a16:creationId xmlns:a16="http://schemas.microsoft.com/office/drawing/2014/main" id="{BBC63E2E-FCE7-4E36-8ED5-FB23A469D995}"/>
                </a:ext>
              </a:extLst>
            </p:cNvPr>
            <p:cNvSpPr/>
            <p:nvPr/>
          </p:nvSpPr>
          <p:spPr>
            <a:xfrm>
              <a:off x="2892325" y="3106475"/>
              <a:ext cx="77400" cy="337550"/>
            </a:xfrm>
            <a:custGeom>
              <a:avLst/>
              <a:gdLst/>
              <a:ahLst/>
              <a:cxnLst/>
              <a:rect l="l" t="t" r="r" b="b"/>
              <a:pathLst>
                <a:path w="3096" h="13502" extrusionOk="0">
                  <a:moveTo>
                    <a:pt x="3096" y="0"/>
                  </a:moveTo>
                  <a:cubicBezTo>
                    <a:pt x="3060" y="24"/>
                    <a:pt x="3024" y="60"/>
                    <a:pt x="2989" y="95"/>
                  </a:cubicBezTo>
                  <a:cubicBezTo>
                    <a:pt x="2929" y="167"/>
                    <a:pt x="2822" y="274"/>
                    <a:pt x="2715" y="417"/>
                  </a:cubicBezTo>
                  <a:cubicBezTo>
                    <a:pt x="2477" y="726"/>
                    <a:pt x="2131" y="1131"/>
                    <a:pt x="1750" y="1691"/>
                  </a:cubicBezTo>
                  <a:cubicBezTo>
                    <a:pt x="1286" y="2334"/>
                    <a:pt x="893" y="3024"/>
                    <a:pt x="583" y="3739"/>
                  </a:cubicBezTo>
                  <a:cubicBezTo>
                    <a:pt x="393" y="4179"/>
                    <a:pt x="250" y="4620"/>
                    <a:pt x="143" y="5084"/>
                  </a:cubicBezTo>
                  <a:cubicBezTo>
                    <a:pt x="48" y="5572"/>
                    <a:pt x="0" y="6084"/>
                    <a:pt x="12" y="6584"/>
                  </a:cubicBezTo>
                  <a:cubicBezTo>
                    <a:pt x="36" y="7084"/>
                    <a:pt x="107" y="7584"/>
                    <a:pt x="226" y="8072"/>
                  </a:cubicBezTo>
                  <a:cubicBezTo>
                    <a:pt x="333" y="8525"/>
                    <a:pt x="464" y="8977"/>
                    <a:pt x="619" y="9418"/>
                  </a:cubicBezTo>
                  <a:cubicBezTo>
                    <a:pt x="893" y="10156"/>
                    <a:pt x="1214" y="10870"/>
                    <a:pt x="1560" y="11585"/>
                  </a:cubicBezTo>
                  <a:cubicBezTo>
                    <a:pt x="1857" y="12180"/>
                    <a:pt x="2107" y="12668"/>
                    <a:pt x="2286" y="12990"/>
                  </a:cubicBezTo>
                  <a:cubicBezTo>
                    <a:pt x="2369" y="13168"/>
                    <a:pt x="2465" y="13347"/>
                    <a:pt x="2572" y="13502"/>
                  </a:cubicBezTo>
                  <a:cubicBezTo>
                    <a:pt x="2560" y="13454"/>
                    <a:pt x="2548" y="13406"/>
                    <a:pt x="2524" y="13359"/>
                  </a:cubicBezTo>
                  <a:lnTo>
                    <a:pt x="2346" y="12966"/>
                  </a:lnTo>
                  <a:lnTo>
                    <a:pt x="1667" y="11537"/>
                  </a:lnTo>
                  <a:cubicBezTo>
                    <a:pt x="1393" y="10930"/>
                    <a:pt x="1060" y="10192"/>
                    <a:pt x="762" y="9370"/>
                  </a:cubicBezTo>
                  <a:cubicBezTo>
                    <a:pt x="607" y="8930"/>
                    <a:pt x="476" y="8489"/>
                    <a:pt x="381" y="8037"/>
                  </a:cubicBezTo>
                  <a:cubicBezTo>
                    <a:pt x="262" y="7561"/>
                    <a:pt x="202" y="7072"/>
                    <a:pt x="179" y="6584"/>
                  </a:cubicBezTo>
                  <a:cubicBezTo>
                    <a:pt x="167" y="6096"/>
                    <a:pt x="202" y="5596"/>
                    <a:pt x="310" y="5120"/>
                  </a:cubicBezTo>
                  <a:cubicBezTo>
                    <a:pt x="405" y="4667"/>
                    <a:pt x="548" y="4227"/>
                    <a:pt x="714" y="3810"/>
                  </a:cubicBezTo>
                  <a:cubicBezTo>
                    <a:pt x="1024" y="3084"/>
                    <a:pt x="1405" y="2405"/>
                    <a:pt x="1846" y="1750"/>
                  </a:cubicBezTo>
                  <a:cubicBezTo>
                    <a:pt x="2215" y="1203"/>
                    <a:pt x="2536" y="774"/>
                    <a:pt x="2762" y="464"/>
                  </a:cubicBezTo>
                  <a:cubicBezTo>
                    <a:pt x="2881" y="322"/>
                    <a:pt x="2989" y="155"/>
                    <a:pt x="3096" y="0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932;p44">
              <a:extLst>
                <a:ext uri="{FF2B5EF4-FFF2-40B4-BE49-F238E27FC236}">
                  <a16:creationId xmlns:a16="http://schemas.microsoft.com/office/drawing/2014/main" id="{228E51F0-993A-47B9-B134-69B557B96CDA}"/>
                </a:ext>
              </a:extLst>
            </p:cNvPr>
            <p:cNvSpPr/>
            <p:nvPr/>
          </p:nvSpPr>
          <p:spPr>
            <a:xfrm>
              <a:off x="2874150" y="2139075"/>
              <a:ext cx="473300" cy="314050"/>
            </a:xfrm>
            <a:custGeom>
              <a:avLst/>
              <a:gdLst/>
              <a:ahLst/>
              <a:cxnLst/>
              <a:rect l="l" t="t" r="r" b="b"/>
              <a:pathLst>
                <a:path w="18932" h="12562" extrusionOk="0">
                  <a:moveTo>
                    <a:pt x="16931" y="1"/>
                  </a:moveTo>
                  <a:lnTo>
                    <a:pt x="10776" y="7085"/>
                  </a:lnTo>
                  <a:lnTo>
                    <a:pt x="2799" y="2668"/>
                  </a:lnTo>
                  <a:lnTo>
                    <a:pt x="1" y="5454"/>
                  </a:lnTo>
                  <a:lnTo>
                    <a:pt x="10371" y="12562"/>
                  </a:lnTo>
                  <a:lnTo>
                    <a:pt x="14991" y="12490"/>
                  </a:lnTo>
                  <a:lnTo>
                    <a:pt x="18932" y="4716"/>
                  </a:lnTo>
                  <a:lnTo>
                    <a:pt x="16931" y="1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933;p44">
              <a:extLst>
                <a:ext uri="{FF2B5EF4-FFF2-40B4-BE49-F238E27FC236}">
                  <a16:creationId xmlns:a16="http://schemas.microsoft.com/office/drawing/2014/main" id="{C1916B4D-15ED-4A83-B28E-839773327CCD}"/>
                </a:ext>
              </a:extLst>
            </p:cNvPr>
            <p:cNvSpPr/>
            <p:nvPr/>
          </p:nvSpPr>
          <p:spPr>
            <a:xfrm>
              <a:off x="3241175" y="2037875"/>
              <a:ext cx="486975" cy="592650"/>
            </a:xfrm>
            <a:custGeom>
              <a:avLst/>
              <a:gdLst/>
              <a:ahLst/>
              <a:cxnLst/>
              <a:rect l="l" t="t" r="r" b="b"/>
              <a:pathLst>
                <a:path w="19479" h="23706" extrusionOk="0">
                  <a:moveTo>
                    <a:pt x="12847" y="1"/>
                  </a:moveTo>
                  <a:lnTo>
                    <a:pt x="6787" y="513"/>
                  </a:lnTo>
                  <a:lnTo>
                    <a:pt x="6060" y="2275"/>
                  </a:lnTo>
                  <a:cubicBezTo>
                    <a:pt x="6060" y="2275"/>
                    <a:pt x="1084" y="2632"/>
                    <a:pt x="1191" y="7156"/>
                  </a:cubicBezTo>
                  <a:lnTo>
                    <a:pt x="0" y="9276"/>
                  </a:lnTo>
                  <a:lnTo>
                    <a:pt x="3429" y="23706"/>
                  </a:lnTo>
                  <a:lnTo>
                    <a:pt x="14919" y="22718"/>
                  </a:lnTo>
                  <a:lnTo>
                    <a:pt x="16407" y="11371"/>
                  </a:lnTo>
                  <a:lnTo>
                    <a:pt x="19479" y="6525"/>
                  </a:lnTo>
                  <a:cubicBezTo>
                    <a:pt x="19479" y="6525"/>
                    <a:pt x="18717" y="1965"/>
                    <a:pt x="13669" y="1930"/>
                  </a:cubicBezTo>
                  <a:lnTo>
                    <a:pt x="12847" y="1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934;p44">
              <a:extLst>
                <a:ext uri="{FF2B5EF4-FFF2-40B4-BE49-F238E27FC236}">
                  <a16:creationId xmlns:a16="http://schemas.microsoft.com/office/drawing/2014/main" id="{FEA6789D-43F6-46FC-98BE-205FDEAA208E}"/>
                </a:ext>
              </a:extLst>
            </p:cNvPr>
            <p:cNvSpPr/>
            <p:nvPr/>
          </p:nvSpPr>
          <p:spPr>
            <a:xfrm>
              <a:off x="3301900" y="2484650"/>
              <a:ext cx="323575" cy="96825"/>
            </a:xfrm>
            <a:custGeom>
              <a:avLst/>
              <a:gdLst/>
              <a:ahLst/>
              <a:cxnLst/>
              <a:rect l="l" t="t" r="r" b="b"/>
              <a:pathLst>
                <a:path w="12943" h="3873" extrusionOk="0">
                  <a:moveTo>
                    <a:pt x="4899" y="1"/>
                  </a:moveTo>
                  <a:cubicBezTo>
                    <a:pt x="4496" y="1"/>
                    <a:pt x="4096" y="35"/>
                    <a:pt x="3703" y="120"/>
                  </a:cubicBezTo>
                  <a:cubicBezTo>
                    <a:pt x="2655" y="358"/>
                    <a:pt x="1691" y="977"/>
                    <a:pt x="762" y="1584"/>
                  </a:cubicBezTo>
                  <a:cubicBezTo>
                    <a:pt x="512" y="1715"/>
                    <a:pt x="298" y="1930"/>
                    <a:pt x="179" y="2192"/>
                  </a:cubicBezTo>
                  <a:cubicBezTo>
                    <a:pt x="0" y="2727"/>
                    <a:pt x="536" y="3275"/>
                    <a:pt x="429" y="3835"/>
                  </a:cubicBezTo>
                  <a:lnTo>
                    <a:pt x="476" y="3668"/>
                  </a:lnTo>
                  <a:cubicBezTo>
                    <a:pt x="986" y="3805"/>
                    <a:pt x="1507" y="3872"/>
                    <a:pt x="2025" y="3872"/>
                  </a:cubicBezTo>
                  <a:cubicBezTo>
                    <a:pt x="3309" y="3872"/>
                    <a:pt x="4576" y="3460"/>
                    <a:pt x="5620" y="2680"/>
                  </a:cubicBezTo>
                  <a:cubicBezTo>
                    <a:pt x="5822" y="2501"/>
                    <a:pt x="6048" y="2358"/>
                    <a:pt x="6310" y="2287"/>
                  </a:cubicBezTo>
                  <a:cubicBezTo>
                    <a:pt x="6371" y="2279"/>
                    <a:pt x="6432" y="2275"/>
                    <a:pt x="6494" y="2275"/>
                  </a:cubicBezTo>
                  <a:cubicBezTo>
                    <a:pt x="6709" y="2275"/>
                    <a:pt x="6928" y="2323"/>
                    <a:pt x="7132" y="2406"/>
                  </a:cubicBezTo>
                  <a:cubicBezTo>
                    <a:pt x="8370" y="2787"/>
                    <a:pt x="9644" y="3025"/>
                    <a:pt x="10942" y="3085"/>
                  </a:cubicBezTo>
                  <a:cubicBezTo>
                    <a:pt x="11048" y="3099"/>
                    <a:pt x="11154" y="3105"/>
                    <a:pt x="11260" y="3105"/>
                  </a:cubicBezTo>
                  <a:cubicBezTo>
                    <a:pt x="11605" y="3105"/>
                    <a:pt x="11945" y="3034"/>
                    <a:pt x="12263" y="2906"/>
                  </a:cubicBezTo>
                  <a:cubicBezTo>
                    <a:pt x="12692" y="2727"/>
                    <a:pt x="12942" y="2275"/>
                    <a:pt x="12883" y="1823"/>
                  </a:cubicBezTo>
                  <a:cubicBezTo>
                    <a:pt x="10942" y="1108"/>
                    <a:pt x="8942" y="572"/>
                    <a:pt x="6906" y="215"/>
                  </a:cubicBezTo>
                  <a:cubicBezTo>
                    <a:pt x="6244" y="96"/>
                    <a:pt x="5568" y="1"/>
                    <a:pt x="4899" y="1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935;p44">
              <a:extLst>
                <a:ext uri="{FF2B5EF4-FFF2-40B4-BE49-F238E27FC236}">
                  <a16:creationId xmlns:a16="http://schemas.microsoft.com/office/drawing/2014/main" id="{6CE92A63-8413-42E4-9CCC-CB2EA5FCC12F}"/>
                </a:ext>
              </a:extLst>
            </p:cNvPr>
            <p:cNvSpPr/>
            <p:nvPr/>
          </p:nvSpPr>
          <p:spPr>
            <a:xfrm>
              <a:off x="3467675" y="2183725"/>
              <a:ext cx="356625" cy="357250"/>
            </a:xfrm>
            <a:custGeom>
              <a:avLst/>
              <a:gdLst/>
              <a:ahLst/>
              <a:cxnLst/>
              <a:rect l="l" t="t" r="r" b="b"/>
              <a:pathLst>
                <a:path w="14265" h="14290" extrusionOk="0">
                  <a:moveTo>
                    <a:pt x="10228" y="1"/>
                  </a:moveTo>
                  <a:lnTo>
                    <a:pt x="2465" y="501"/>
                  </a:lnTo>
                  <a:cubicBezTo>
                    <a:pt x="2787" y="798"/>
                    <a:pt x="7073" y="8121"/>
                    <a:pt x="7073" y="8121"/>
                  </a:cubicBezTo>
                  <a:lnTo>
                    <a:pt x="239" y="9621"/>
                  </a:lnTo>
                  <a:lnTo>
                    <a:pt x="1" y="12979"/>
                  </a:lnTo>
                  <a:lnTo>
                    <a:pt x="6716" y="13943"/>
                  </a:lnTo>
                  <a:lnTo>
                    <a:pt x="9740" y="14264"/>
                  </a:lnTo>
                  <a:cubicBezTo>
                    <a:pt x="9886" y="14281"/>
                    <a:pt x="10031" y="14289"/>
                    <a:pt x="10176" y="14289"/>
                  </a:cubicBezTo>
                  <a:cubicBezTo>
                    <a:pt x="11368" y="14289"/>
                    <a:pt x="12508" y="13730"/>
                    <a:pt x="13241" y="12764"/>
                  </a:cubicBezTo>
                  <a:cubicBezTo>
                    <a:pt x="14086" y="11645"/>
                    <a:pt x="14265" y="10169"/>
                    <a:pt x="13717" y="8883"/>
                  </a:cubicBezTo>
                  <a:lnTo>
                    <a:pt x="10228" y="1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936;p44">
              <a:extLst>
                <a:ext uri="{FF2B5EF4-FFF2-40B4-BE49-F238E27FC236}">
                  <a16:creationId xmlns:a16="http://schemas.microsoft.com/office/drawing/2014/main" id="{3B215A4E-92D5-4076-A289-30FAD6FE37A0}"/>
                </a:ext>
              </a:extLst>
            </p:cNvPr>
            <p:cNvSpPr/>
            <p:nvPr/>
          </p:nvSpPr>
          <p:spPr>
            <a:xfrm>
              <a:off x="3473625" y="2386300"/>
              <a:ext cx="217925" cy="38075"/>
            </a:xfrm>
            <a:custGeom>
              <a:avLst/>
              <a:gdLst/>
              <a:ahLst/>
              <a:cxnLst/>
              <a:rect l="l" t="t" r="r" b="b"/>
              <a:pathLst>
                <a:path w="8717" h="1523" extrusionOk="0">
                  <a:moveTo>
                    <a:pt x="8685" y="1"/>
                  </a:moveTo>
                  <a:cubicBezTo>
                    <a:pt x="8427" y="1"/>
                    <a:pt x="6582" y="286"/>
                    <a:pt x="4347" y="685"/>
                  </a:cubicBezTo>
                  <a:cubicBezTo>
                    <a:pt x="1930" y="1101"/>
                    <a:pt x="1" y="1482"/>
                    <a:pt x="1" y="1518"/>
                  </a:cubicBezTo>
                  <a:cubicBezTo>
                    <a:pt x="2" y="1521"/>
                    <a:pt x="12" y="1523"/>
                    <a:pt x="32" y="1523"/>
                  </a:cubicBezTo>
                  <a:cubicBezTo>
                    <a:pt x="291" y="1523"/>
                    <a:pt x="2135" y="1239"/>
                    <a:pt x="4371" y="851"/>
                  </a:cubicBezTo>
                  <a:cubicBezTo>
                    <a:pt x="6788" y="423"/>
                    <a:pt x="8716" y="54"/>
                    <a:pt x="8716" y="6"/>
                  </a:cubicBezTo>
                  <a:cubicBezTo>
                    <a:pt x="8715" y="3"/>
                    <a:pt x="8705" y="1"/>
                    <a:pt x="8685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937;p44">
              <a:extLst>
                <a:ext uri="{FF2B5EF4-FFF2-40B4-BE49-F238E27FC236}">
                  <a16:creationId xmlns:a16="http://schemas.microsoft.com/office/drawing/2014/main" id="{4C5C93CF-676C-4C69-8147-5F57CA2A2684}"/>
                </a:ext>
              </a:extLst>
            </p:cNvPr>
            <p:cNvSpPr/>
            <p:nvPr/>
          </p:nvSpPr>
          <p:spPr>
            <a:xfrm>
              <a:off x="3573350" y="2155450"/>
              <a:ext cx="77725" cy="237550"/>
            </a:xfrm>
            <a:custGeom>
              <a:avLst/>
              <a:gdLst/>
              <a:ahLst/>
              <a:cxnLst/>
              <a:rect l="l" t="t" r="r" b="b"/>
              <a:pathLst>
                <a:path w="3109" h="9502" extrusionOk="0">
                  <a:moveTo>
                    <a:pt x="882" y="1"/>
                  </a:moveTo>
                  <a:cubicBezTo>
                    <a:pt x="846" y="1"/>
                    <a:pt x="810" y="24"/>
                    <a:pt x="786" y="36"/>
                  </a:cubicBezTo>
                  <a:cubicBezTo>
                    <a:pt x="691" y="84"/>
                    <a:pt x="608" y="155"/>
                    <a:pt x="524" y="215"/>
                  </a:cubicBezTo>
                  <a:cubicBezTo>
                    <a:pt x="251" y="489"/>
                    <a:pt x="84" y="846"/>
                    <a:pt x="36" y="1227"/>
                  </a:cubicBezTo>
                  <a:cubicBezTo>
                    <a:pt x="1" y="1787"/>
                    <a:pt x="108" y="2346"/>
                    <a:pt x="334" y="2858"/>
                  </a:cubicBezTo>
                  <a:cubicBezTo>
                    <a:pt x="572" y="3453"/>
                    <a:pt x="822" y="4073"/>
                    <a:pt x="1084" y="4739"/>
                  </a:cubicBezTo>
                  <a:cubicBezTo>
                    <a:pt x="1620" y="6061"/>
                    <a:pt x="2120" y="7263"/>
                    <a:pt x="2477" y="8121"/>
                  </a:cubicBezTo>
                  <a:cubicBezTo>
                    <a:pt x="2656" y="8526"/>
                    <a:pt x="2810" y="8871"/>
                    <a:pt x="2918" y="9133"/>
                  </a:cubicBezTo>
                  <a:cubicBezTo>
                    <a:pt x="2965" y="9264"/>
                    <a:pt x="3037" y="9395"/>
                    <a:pt x="3108" y="9502"/>
                  </a:cubicBezTo>
                  <a:cubicBezTo>
                    <a:pt x="3084" y="9371"/>
                    <a:pt x="3037" y="9228"/>
                    <a:pt x="2977" y="9109"/>
                  </a:cubicBezTo>
                  <a:cubicBezTo>
                    <a:pt x="2882" y="8823"/>
                    <a:pt x="2751" y="8478"/>
                    <a:pt x="2596" y="8061"/>
                  </a:cubicBezTo>
                  <a:cubicBezTo>
                    <a:pt x="2251" y="7192"/>
                    <a:pt x="1775" y="5990"/>
                    <a:pt x="1239" y="4656"/>
                  </a:cubicBezTo>
                  <a:cubicBezTo>
                    <a:pt x="965" y="4001"/>
                    <a:pt x="715" y="3370"/>
                    <a:pt x="477" y="2799"/>
                  </a:cubicBezTo>
                  <a:cubicBezTo>
                    <a:pt x="251" y="2310"/>
                    <a:pt x="143" y="1775"/>
                    <a:pt x="155" y="1227"/>
                  </a:cubicBezTo>
                  <a:cubicBezTo>
                    <a:pt x="191" y="870"/>
                    <a:pt x="334" y="536"/>
                    <a:pt x="584" y="263"/>
                  </a:cubicBezTo>
                  <a:cubicBezTo>
                    <a:pt x="679" y="167"/>
                    <a:pt x="774" y="84"/>
                    <a:pt x="882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938;p44">
              <a:extLst>
                <a:ext uri="{FF2B5EF4-FFF2-40B4-BE49-F238E27FC236}">
                  <a16:creationId xmlns:a16="http://schemas.microsoft.com/office/drawing/2014/main" id="{D5010BB4-10B9-480D-86DD-A344498E2CCF}"/>
                </a:ext>
              </a:extLst>
            </p:cNvPr>
            <p:cNvSpPr/>
            <p:nvPr/>
          </p:nvSpPr>
          <p:spPr>
            <a:xfrm>
              <a:off x="3467375" y="2508175"/>
              <a:ext cx="271200" cy="33550"/>
            </a:xfrm>
            <a:custGeom>
              <a:avLst/>
              <a:gdLst/>
              <a:ahLst/>
              <a:cxnLst/>
              <a:rect l="l" t="t" r="r" b="b"/>
              <a:pathLst>
                <a:path w="10848" h="1342" extrusionOk="0">
                  <a:moveTo>
                    <a:pt x="1" y="1"/>
                  </a:moveTo>
                  <a:cubicBezTo>
                    <a:pt x="144" y="60"/>
                    <a:pt x="275" y="84"/>
                    <a:pt x="418" y="108"/>
                  </a:cubicBezTo>
                  <a:lnTo>
                    <a:pt x="1573" y="310"/>
                  </a:lnTo>
                  <a:cubicBezTo>
                    <a:pt x="2549" y="477"/>
                    <a:pt x="3882" y="715"/>
                    <a:pt x="5394" y="917"/>
                  </a:cubicBezTo>
                  <a:cubicBezTo>
                    <a:pt x="6895" y="1132"/>
                    <a:pt x="8252" y="1251"/>
                    <a:pt x="9252" y="1310"/>
                  </a:cubicBezTo>
                  <a:cubicBezTo>
                    <a:pt x="9740" y="1334"/>
                    <a:pt x="10145" y="1334"/>
                    <a:pt x="10419" y="1334"/>
                  </a:cubicBezTo>
                  <a:cubicBezTo>
                    <a:pt x="10478" y="1339"/>
                    <a:pt x="10537" y="1342"/>
                    <a:pt x="10596" y="1342"/>
                  </a:cubicBezTo>
                  <a:cubicBezTo>
                    <a:pt x="10680" y="1342"/>
                    <a:pt x="10764" y="1336"/>
                    <a:pt x="10848" y="1322"/>
                  </a:cubicBezTo>
                  <a:cubicBezTo>
                    <a:pt x="10705" y="1298"/>
                    <a:pt x="10550" y="1275"/>
                    <a:pt x="10407" y="1275"/>
                  </a:cubicBezTo>
                  <a:lnTo>
                    <a:pt x="9240" y="1191"/>
                  </a:lnTo>
                  <a:cubicBezTo>
                    <a:pt x="8252" y="1108"/>
                    <a:pt x="6907" y="965"/>
                    <a:pt x="5406" y="751"/>
                  </a:cubicBezTo>
                  <a:cubicBezTo>
                    <a:pt x="3918" y="548"/>
                    <a:pt x="2561" y="334"/>
                    <a:pt x="1596" y="191"/>
                  </a:cubicBezTo>
                  <a:cubicBezTo>
                    <a:pt x="1108" y="120"/>
                    <a:pt x="703" y="72"/>
                    <a:pt x="430" y="36"/>
                  </a:cubicBezTo>
                  <a:cubicBezTo>
                    <a:pt x="299" y="12"/>
                    <a:pt x="144" y="1"/>
                    <a:pt x="1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939;p44">
              <a:extLst>
                <a:ext uri="{FF2B5EF4-FFF2-40B4-BE49-F238E27FC236}">
                  <a16:creationId xmlns:a16="http://schemas.microsoft.com/office/drawing/2014/main" id="{0FF7A097-7623-4C14-8369-714F9611E574}"/>
                </a:ext>
              </a:extLst>
            </p:cNvPr>
            <p:cNvSpPr/>
            <p:nvPr/>
          </p:nvSpPr>
          <p:spPr>
            <a:xfrm>
              <a:off x="3276000" y="2229875"/>
              <a:ext cx="58350" cy="197725"/>
            </a:xfrm>
            <a:custGeom>
              <a:avLst/>
              <a:gdLst/>
              <a:ahLst/>
              <a:cxnLst/>
              <a:rect l="l" t="t" r="r" b="b"/>
              <a:pathLst>
                <a:path w="2334" h="7909" extrusionOk="0">
                  <a:moveTo>
                    <a:pt x="2334" y="0"/>
                  </a:moveTo>
                  <a:cubicBezTo>
                    <a:pt x="2262" y="84"/>
                    <a:pt x="2203" y="179"/>
                    <a:pt x="2143" y="286"/>
                  </a:cubicBezTo>
                  <a:lnTo>
                    <a:pt x="1655" y="1048"/>
                  </a:lnTo>
                  <a:cubicBezTo>
                    <a:pt x="1072" y="1881"/>
                    <a:pt x="584" y="2774"/>
                    <a:pt x="203" y="3715"/>
                  </a:cubicBezTo>
                  <a:cubicBezTo>
                    <a:pt x="107" y="3989"/>
                    <a:pt x="48" y="4275"/>
                    <a:pt x="24" y="4572"/>
                  </a:cubicBezTo>
                  <a:cubicBezTo>
                    <a:pt x="0" y="4846"/>
                    <a:pt x="36" y="5120"/>
                    <a:pt x="107" y="5394"/>
                  </a:cubicBezTo>
                  <a:cubicBezTo>
                    <a:pt x="238" y="5894"/>
                    <a:pt x="405" y="6322"/>
                    <a:pt x="512" y="6692"/>
                  </a:cubicBezTo>
                  <a:cubicBezTo>
                    <a:pt x="631" y="7084"/>
                    <a:pt x="691" y="7501"/>
                    <a:pt x="691" y="7906"/>
                  </a:cubicBezTo>
                  <a:cubicBezTo>
                    <a:pt x="691" y="7908"/>
                    <a:pt x="691" y="7908"/>
                    <a:pt x="691" y="7908"/>
                  </a:cubicBezTo>
                  <a:cubicBezTo>
                    <a:pt x="694" y="7908"/>
                    <a:pt x="704" y="7876"/>
                    <a:pt x="715" y="7835"/>
                  </a:cubicBezTo>
                  <a:cubicBezTo>
                    <a:pt x="726" y="7751"/>
                    <a:pt x="738" y="7668"/>
                    <a:pt x="738" y="7584"/>
                  </a:cubicBezTo>
                  <a:cubicBezTo>
                    <a:pt x="750" y="7275"/>
                    <a:pt x="703" y="6965"/>
                    <a:pt x="631" y="6668"/>
                  </a:cubicBezTo>
                  <a:cubicBezTo>
                    <a:pt x="536" y="6287"/>
                    <a:pt x="369" y="5858"/>
                    <a:pt x="262" y="5370"/>
                  </a:cubicBezTo>
                  <a:cubicBezTo>
                    <a:pt x="191" y="5108"/>
                    <a:pt x="167" y="4858"/>
                    <a:pt x="179" y="4596"/>
                  </a:cubicBezTo>
                  <a:cubicBezTo>
                    <a:pt x="203" y="4310"/>
                    <a:pt x="262" y="4036"/>
                    <a:pt x="357" y="3775"/>
                  </a:cubicBezTo>
                  <a:cubicBezTo>
                    <a:pt x="738" y="2846"/>
                    <a:pt x="1203" y="1965"/>
                    <a:pt x="1750" y="1119"/>
                  </a:cubicBezTo>
                  <a:cubicBezTo>
                    <a:pt x="1953" y="786"/>
                    <a:pt x="2108" y="512"/>
                    <a:pt x="2203" y="322"/>
                  </a:cubicBezTo>
                  <a:cubicBezTo>
                    <a:pt x="2262" y="226"/>
                    <a:pt x="2310" y="119"/>
                    <a:pt x="2334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940;p44">
              <a:extLst>
                <a:ext uri="{FF2B5EF4-FFF2-40B4-BE49-F238E27FC236}">
                  <a16:creationId xmlns:a16="http://schemas.microsoft.com/office/drawing/2014/main" id="{D788007C-107E-4287-99EE-4244B0986029}"/>
                </a:ext>
              </a:extLst>
            </p:cNvPr>
            <p:cNvSpPr/>
            <p:nvPr/>
          </p:nvSpPr>
          <p:spPr>
            <a:xfrm>
              <a:off x="3431975" y="2048900"/>
              <a:ext cx="6850" cy="52400"/>
            </a:xfrm>
            <a:custGeom>
              <a:avLst/>
              <a:gdLst/>
              <a:ahLst/>
              <a:cxnLst/>
              <a:rect l="l" t="t" r="r" b="b"/>
              <a:pathLst>
                <a:path w="274" h="2096" extrusionOk="0">
                  <a:moveTo>
                    <a:pt x="202" y="0"/>
                  </a:moveTo>
                  <a:cubicBezTo>
                    <a:pt x="95" y="346"/>
                    <a:pt x="48" y="691"/>
                    <a:pt x="60" y="1048"/>
                  </a:cubicBezTo>
                  <a:cubicBezTo>
                    <a:pt x="0" y="1393"/>
                    <a:pt x="12" y="1750"/>
                    <a:pt x="72" y="2096"/>
                  </a:cubicBezTo>
                  <a:cubicBezTo>
                    <a:pt x="179" y="1750"/>
                    <a:pt x="226" y="1405"/>
                    <a:pt x="226" y="1048"/>
                  </a:cubicBezTo>
                  <a:cubicBezTo>
                    <a:pt x="274" y="703"/>
                    <a:pt x="262" y="346"/>
                    <a:pt x="202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941;p44">
              <a:extLst>
                <a:ext uri="{FF2B5EF4-FFF2-40B4-BE49-F238E27FC236}">
                  <a16:creationId xmlns:a16="http://schemas.microsoft.com/office/drawing/2014/main" id="{3399A403-293F-4D15-AA0B-79B05807B460}"/>
                </a:ext>
              </a:extLst>
            </p:cNvPr>
            <p:cNvSpPr/>
            <p:nvPr/>
          </p:nvSpPr>
          <p:spPr>
            <a:xfrm>
              <a:off x="3481975" y="2045025"/>
              <a:ext cx="8950" cy="51225"/>
            </a:xfrm>
            <a:custGeom>
              <a:avLst/>
              <a:gdLst/>
              <a:ahLst/>
              <a:cxnLst/>
              <a:rect l="l" t="t" r="r" b="b"/>
              <a:pathLst>
                <a:path w="358" h="2049" extrusionOk="0">
                  <a:moveTo>
                    <a:pt x="0" y="0"/>
                  </a:moveTo>
                  <a:cubicBezTo>
                    <a:pt x="0" y="691"/>
                    <a:pt x="107" y="1382"/>
                    <a:pt x="322" y="2048"/>
                  </a:cubicBezTo>
                  <a:cubicBezTo>
                    <a:pt x="358" y="1691"/>
                    <a:pt x="334" y="1346"/>
                    <a:pt x="250" y="1001"/>
                  </a:cubicBezTo>
                  <a:cubicBezTo>
                    <a:pt x="227" y="655"/>
                    <a:pt x="143" y="322"/>
                    <a:pt x="0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942;p44">
              <a:extLst>
                <a:ext uri="{FF2B5EF4-FFF2-40B4-BE49-F238E27FC236}">
                  <a16:creationId xmlns:a16="http://schemas.microsoft.com/office/drawing/2014/main" id="{B75E0565-552B-4B11-B8E5-0FDF4780629F}"/>
                </a:ext>
              </a:extLst>
            </p:cNvPr>
            <p:cNvSpPr/>
            <p:nvPr/>
          </p:nvSpPr>
          <p:spPr>
            <a:xfrm>
              <a:off x="3526325" y="2044725"/>
              <a:ext cx="12225" cy="42000"/>
            </a:xfrm>
            <a:custGeom>
              <a:avLst/>
              <a:gdLst/>
              <a:ahLst/>
              <a:cxnLst/>
              <a:rect l="l" t="t" r="r" b="b"/>
              <a:pathLst>
                <a:path w="48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48" y="584"/>
                    <a:pt x="227" y="1155"/>
                    <a:pt x="489" y="1679"/>
                  </a:cubicBezTo>
                  <a:cubicBezTo>
                    <a:pt x="441" y="1096"/>
                    <a:pt x="262" y="524"/>
                    <a:pt x="0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943;p44">
              <a:extLst>
                <a:ext uri="{FF2B5EF4-FFF2-40B4-BE49-F238E27FC236}">
                  <a16:creationId xmlns:a16="http://schemas.microsoft.com/office/drawing/2014/main" id="{D6D621F3-4AAC-4125-95E3-22583573F607}"/>
                </a:ext>
              </a:extLst>
            </p:cNvPr>
            <p:cNvSpPr/>
            <p:nvPr/>
          </p:nvSpPr>
          <p:spPr>
            <a:xfrm>
              <a:off x="3579000" y="2221525"/>
              <a:ext cx="68800" cy="179700"/>
            </a:xfrm>
            <a:custGeom>
              <a:avLst/>
              <a:gdLst/>
              <a:ahLst/>
              <a:cxnLst/>
              <a:rect l="l" t="t" r="r" b="b"/>
              <a:pathLst>
                <a:path w="2752" h="7188" extrusionOk="0">
                  <a:moveTo>
                    <a:pt x="1" y="1"/>
                  </a:moveTo>
                  <a:lnTo>
                    <a:pt x="1" y="1"/>
                  </a:lnTo>
                  <a:cubicBezTo>
                    <a:pt x="25" y="2192"/>
                    <a:pt x="417" y="4025"/>
                    <a:pt x="453" y="6216"/>
                  </a:cubicBezTo>
                  <a:cubicBezTo>
                    <a:pt x="441" y="6430"/>
                    <a:pt x="477" y="6645"/>
                    <a:pt x="560" y="6847"/>
                  </a:cubicBezTo>
                  <a:cubicBezTo>
                    <a:pt x="706" y="7124"/>
                    <a:pt x="956" y="7187"/>
                    <a:pt x="1245" y="7187"/>
                  </a:cubicBezTo>
                  <a:cubicBezTo>
                    <a:pt x="1453" y="7187"/>
                    <a:pt x="1682" y="7155"/>
                    <a:pt x="1906" y="7145"/>
                  </a:cubicBezTo>
                  <a:cubicBezTo>
                    <a:pt x="2180" y="7109"/>
                    <a:pt x="2453" y="7049"/>
                    <a:pt x="2715" y="6966"/>
                  </a:cubicBezTo>
                  <a:cubicBezTo>
                    <a:pt x="2751" y="6811"/>
                    <a:pt x="2727" y="6633"/>
                    <a:pt x="2656" y="6490"/>
                  </a:cubicBezTo>
                  <a:cubicBezTo>
                    <a:pt x="1763" y="4204"/>
                    <a:pt x="882" y="2287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944;p44">
              <a:extLst>
                <a:ext uri="{FF2B5EF4-FFF2-40B4-BE49-F238E27FC236}">
                  <a16:creationId xmlns:a16="http://schemas.microsoft.com/office/drawing/2014/main" id="{BC52A311-B498-4635-9D43-733601C1DAFC}"/>
                </a:ext>
              </a:extLst>
            </p:cNvPr>
            <p:cNvSpPr/>
            <p:nvPr/>
          </p:nvSpPr>
          <p:spPr>
            <a:xfrm>
              <a:off x="2972075" y="2317375"/>
              <a:ext cx="445025" cy="220900"/>
            </a:xfrm>
            <a:custGeom>
              <a:avLst/>
              <a:gdLst/>
              <a:ahLst/>
              <a:cxnLst/>
              <a:rect l="l" t="t" r="r" b="b"/>
              <a:pathLst>
                <a:path w="17801" h="8836" extrusionOk="0">
                  <a:moveTo>
                    <a:pt x="10383" y="1"/>
                  </a:moveTo>
                  <a:lnTo>
                    <a:pt x="1" y="513"/>
                  </a:lnTo>
                  <a:lnTo>
                    <a:pt x="3311" y="3703"/>
                  </a:lnTo>
                  <a:lnTo>
                    <a:pt x="8633" y="8835"/>
                  </a:lnTo>
                  <a:lnTo>
                    <a:pt x="17801" y="8383"/>
                  </a:lnTo>
                  <a:lnTo>
                    <a:pt x="10383" y="1"/>
                  </a:ln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945;p44">
              <a:extLst>
                <a:ext uri="{FF2B5EF4-FFF2-40B4-BE49-F238E27FC236}">
                  <a16:creationId xmlns:a16="http://schemas.microsoft.com/office/drawing/2014/main" id="{3219652E-9E95-4E30-B3F9-E20CDA8C9796}"/>
                </a:ext>
              </a:extLst>
            </p:cNvPr>
            <p:cNvSpPr/>
            <p:nvPr/>
          </p:nvSpPr>
          <p:spPr>
            <a:xfrm>
              <a:off x="2948575" y="2317975"/>
              <a:ext cx="437875" cy="234875"/>
            </a:xfrm>
            <a:custGeom>
              <a:avLst/>
              <a:gdLst/>
              <a:ahLst/>
              <a:cxnLst/>
              <a:rect l="l" t="t" r="r" b="b"/>
              <a:pathLst>
                <a:path w="17515" h="9395" extrusionOk="0">
                  <a:moveTo>
                    <a:pt x="10514" y="0"/>
                  </a:moveTo>
                  <a:lnTo>
                    <a:pt x="2393" y="393"/>
                  </a:lnTo>
                  <a:cubicBezTo>
                    <a:pt x="2393" y="393"/>
                    <a:pt x="0" y="1465"/>
                    <a:pt x="2441" y="3287"/>
                  </a:cubicBezTo>
                  <a:cubicBezTo>
                    <a:pt x="4882" y="5120"/>
                    <a:pt x="8228" y="5811"/>
                    <a:pt x="8728" y="7144"/>
                  </a:cubicBezTo>
                  <a:cubicBezTo>
                    <a:pt x="9037" y="7906"/>
                    <a:pt x="8906" y="8763"/>
                    <a:pt x="8406" y="9394"/>
                  </a:cubicBezTo>
                  <a:lnTo>
                    <a:pt x="15431" y="9073"/>
                  </a:lnTo>
                  <a:cubicBezTo>
                    <a:pt x="15431" y="9073"/>
                    <a:pt x="17514" y="7275"/>
                    <a:pt x="15955" y="5668"/>
                  </a:cubicBezTo>
                  <a:cubicBezTo>
                    <a:pt x="14407" y="4072"/>
                    <a:pt x="10323" y="1774"/>
                    <a:pt x="9847" y="1132"/>
                  </a:cubicBezTo>
                  <a:cubicBezTo>
                    <a:pt x="9371" y="489"/>
                    <a:pt x="10513" y="0"/>
                    <a:pt x="1051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946;p44">
              <a:extLst>
                <a:ext uri="{FF2B5EF4-FFF2-40B4-BE49-F238E27FC236}">
                  <a16:creationId xmlns:a16="http://schemas.microsoft.com/office/drawing/2014/main" id="{D097767B-C9B6-4CC6-BC2A-8F9C44C34052}"/>
                </a:ext>
              </a:extLst>
            </p:cNvPr>
            <p:cNvSpPr/>
            <p:nvPr/>
          </p:nvSpPr>
          <p:spPr>
            <a:xfrm>
              <a:off x="3056925" y="2311425"/>
              <a:ext cx="94975" cy="14025"/>
            </a:xfrm>
            <a:custGeom>
              <a:avLst/>
              <a:gdLst/>
              <a:ahLst/>
              <a:cxnLst/>
              <a:rect l="l" t="t" r="r" b="b"/>
              <a:pathLst>
                <a:path w="3799" h="561" extrusionOk="0">
                  <a:moveTo>
                    <a:pt x="3798" y="1"/>
                  </a:moveTo>
                  <a:lnTo>
                    <a:pt x="0" y="227"/>
                  </a:lnTo>
                  <a:lnTo>
                    <a:pt x="286" y="560"/>
                  </a:lnTo>
                  <a:lnTo>
                    <a:pt x="3798" y="393"/>
                  </a:lnTo>
                  <a:lnTo>
                    <a:pt x="3798" y="1"/>
                  </a:ln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947;p44">
              <a:extLst>
                <a:ext uri="{FF2B5EF4-FFF2-40B4-BE49-F238E27FC236}">
                  <a16:creationId xmlns:a16="http://schemas.microsoft.com/office/drawing/2014/main" id="{5AE89A40-ED7B-4A2B-97D3-4BD87772AE5C}"/>
                </a:ext>
              </a:extLst>
            </p:cNvPr>
            <p:cNvSpPr/>
            <p:nvPr/>
          </p:nvSpPr>
          <p:spPr>
            <a:xfrm>
              <a:off x="3016725" y="2351900"/>
              <a:ext cx="162550" cy="9800"/>
            </a:xfrm>
            <a:custGeom>
              <a:avLst/>
              <a:gdLst/>
              <a:ahLst/>
              <a:cxnLst/>
              <a:rect l="l" t="t" r="r" b="b"/>
              <a:pathLst>
                <a:path w="6502" h="392" extrusionOk="0">
                  <a:moveTo>
                    <a:pt x="6163" y="0"/>
                  </a:moveTo>
                  <a:cubicBezTo>
                    <a:pt x="5959" y="0"/>
                    <a:pt x="5757" y="13"/>
                    <a:pt x="5549" y="37"/>
                  </a:cubicBezTo>
                  <a:lnTo>
                    <a:pt x="3263" y="167"/>
                  </a:lnTo>
                  <a:cubicBezTo>
                    <a:pt x="2370" y="215"/>
                    <a:pt x="1549" y="263"/>
                    <a:pt x="965" y="263"/>
                  </a:cubicBezTo>
                  <a:cubicBezTo>
                    <a:pt x="644" y="263"/>
                    <a:pt x="322" y="275"/>
                    <a:pt x="1" y="310"/>
                  </a:cubicBezTo>
                  <a:cubicBezTo>
                    <a:pt x="269" y="360"/>
                    <a:pt x="537" y="385"/>
                    <a:pt x="805" y="385"/>
                  </a:cubicBezTo>
                  <a:cubicBezTo>
                    <a:pt x="858" y="385"/>
                    <a:pt x="912" y="384"/>
                    <a:pt x="965" y="382"/>
                  </a:cubicBezTo>
                  <a:cubicBezTo>
                    <a:pt x="1125" y="388"/>
                    <a:pt x="1300" y="391"/>
                    <a:pt x="1487" y="391"/>
                  </a:cubicBezTo>
                  <a:cubicBezTo>
                    <a:pt x="2000" y="391"/>
                    <a:pt x="2609" y="369"/>
                    <a:pt x="3263" y="334"/>
                  </a:cubicBezTo>
                  <a:cubicBezTo>
                    <a:pt x="4168" y="287"/>
                    <a:pt x="4978" y="215"/>
                    <a:pt x="5561" y="156"/>
                  </a:cubicBezTo>
                  <a:cubicBezTo>
                    <a:pt x="5883" y="132"/>
                    <a:pt x="6192" y="84"/>
                    <a:pt x="6502" y="13"/>
                  </a:cubicBezTo>
                  <a:cubicBezTo>
                    <a:pt x="6388" y="4"/>
                    <a:pt x="6275" y="0"/>
                    <a:pt x="616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948;p44">
              <a:extLst>
                <a:ext uri="{FF2B5EF4-FFF2-40B4-BE49-F238E27FC236}">
                  <a16:creationId xmlns:a16="http://schemas.microsoft.com/office/drawing/2014/main" id="{747CCDF2-96A1-467D-8613-6C4DC76977AA}"/>
                </a:ext>
              </a:extLst>
            </p:cNvPr>
            <p:cNvSpPr/>
            <p:nvPr/>
          </p:nvSpPr>
          <p:spPr>
            <a:xfrm>
              <a:off x="3044125" y="2378000"/>
              <a:ext cx="153600" cy="7975"/>
            </a:xfrm>
            <a:custGeom>
              <a:avLst/>
              <a:gdLst/>
              <a:ahLst/>
              <a:cxnLst/>
              <a:rect l="l" t="t" r="r" b="b"/>
              <a:pathLst>
                <a:path w="6144" h="319" extrusionOk="0">
                  <a:moveTo>
                    <a:pt x="5193" y="0"/>
                  </a:moveTo>
                  <a:cubicBezTo>
                    <a:pt x="4486" y="0"/>
                    <a:pt x="3779" y="27"/>
                    <a:pt x="3072" y="76"/>
                  </a:cubicBezTo>
                  <a:cubicBezTo>
                    <a:pt x="2048" y="100"/>
                    <a:pt x="1012" y="171"/>
                    <a:pt x="0" y="302"/>
                  </a:cubicBezTo>
                  <a:cubicBezTo>
                    <a:pt x="317" y="313"/>
                    <a:pt x="634" y="319"/>
                    <a:pt x="951" y="319"/>
                  </a:cubicBezTo>
                  <a:cubicBezTo>
                    <a:pt x="1658" y="319"/>
                    <a:pt x="2365" y="292"/>
                    <a:pt x="3072" y="243"/>
                  </a:cubicBezTo>
                  <a:cubicBezTo>
                    <a:pt x="4108" y="219"/>
                    <a:pt x="5132" y="147"/>
                    <a:pt x="6144" y="16"/>
                  </a:cubicBezTo>
                  <a:cubicBezTo>
                    <a:pt x="5827" y="5"/>
                    <a:pt x="5510" y="0"/>
                    <a:pt x="519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949;p44">
              <a:extLst>
                <a:ext uri="{FF2B5EF4-FFF2-40B4-BE49-F238E27FC236}">
                  <a16:creationId xmlns:a16="http://schemas.microsoft.com/office/drawing/2014/main" id="{75318AC0-75E6-40A5-BD3B-6C10177D8F54}"/>
                </a:ext>
              </a:extLst>
            </p:cNvPr>
            <p:cNvSpPr/>
            <p:nvPr/>
          </p:nvSpPr>
          <p:spPr>
            <a:xfrm>
              <a:off x="3086975" y="2400600"/>
              <a:ext cx="151525" cy="12650"/>
            </a:xfrm>
            <a:custGeom>
              <a:avLst/>
              <a:gdLst/>
              <a:ahLst/>
              <a:cxnLst/>
              <a:rect l="l" t="t" r="r" b="b"/>
              <a:pathLst>
                <a:path w="6061" h="506" extrusionOk="0">
                  <a:moveTo>
                    <a:pt x="5838" y="1"/>
                  </a:moveTo>
                  <a:cubicBezTo>
                    <a:pt x="5615" y="1"/>
                    <a:pt x="5391" y="14"/>
                    <a:pt x="5168" y="41"/>
                  </a:cubicBezTo>
                  <a:lnTo>
                    <a:pt x="3025" y="208"/>
                  </a:lnTo>
                  <a:lnTo>
                    <a:pt x="882" y="374"/>
                  </a:lnTo>
                  <a:cubicBezTo>
                    <a:pt x="584" y="374"/>
                    <a:pt x="286" y="410"/>
                    <a:pt x="1" y="470"/>
                  </a:cubicBezTo>
                  <a:cubicBezTo>
                    <a:pt x="193" y="493"/>
                    <a:pt x="385" y="506"/>
                    <a:pt x="577" y="506"/>
                  </a:cubicBezTo>
                  <a:cubicBezTo>
                    <a:pt x="683" y="506"/>
                    <a:pt x="788" y="502"/>
                    <a:pt x="894" y="494"/>
                  </a:cubicBezTo>
                  <a:cubicBezTo>
                    <a:pt x="1441" y="482"/>
                    <a:pt x="2191" y="446"/>
                    <a:pt x="3049" y="374"/>
                  </a:cubicBezTo>
                  <a:cubicBezTo>
                    <a:pt x="3894" y="315"/>
                    <a:pt x="4632" y="232"/>
                    <a:pt x="5180" y="160"/>
                  </a:cubicBezTo>
                  <a:cubicBezTo>
                    <a:pt x="5478" y="136"/>
                    <a:pt x="5775" y="77"/>
                    <a:pt x="6061" y="5"/>
                  </a:cubicBezTo>
                  <a:cubicBezTo>
                    <a:pt x="5987" y="2"/>
                    <a:pt x="5912" y="1"/>
                    <a:pt x="583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950;p44">
              <a:extLst>
                <a:ext uri="{FF2B5EF4-FFF2-40B4-BE49-F238E27FC236}">
                  <a16:creationId xmlns:a16="http://schemas.microsoft.com/office/drawing/2014/main" id="{F6289F8D-FE43-4C89-AAAC-6091E39C52F3}"/>
                </a:ext>
              </a:extLst>
            </p:cNvPr>
            <p:cNvSpPr/>
            <p:nvPr/>
          </p:nvSpPr>
          <p:spPr>
            <a:xfrm>
              <a:off x="3134600" y="2430625"/>
              <a:ext cx="131600" cy="10650"/>
            </a:xfrm>
            <a:custGeom>
              <a:avLst/>
              <a:gdLst/>
              <a:ahLst/>
              <a:cxnLst/>
              <a:rect l="l" t="t" r="r" b="b"/>
              <a:pathLst>
                <a:path w="5264" h="426" extrusionOk="0">
                  <a:moveTo>
                    <a:pt x="4810" y="1"/>
                  </a:moveTo>
                  <a:cubicBezTo>
                    <a:pt x="4080" y="1"/>
                    <a:pt x="3350" y="47"/>
                    <a:pt x="2620" y="126"/>
                  </a:cubicBezTo>
                  <a:cubicBezTo>
                    <a:pt x="1739" y="174"/>
                    <a:pt x="870" y="269"/>
                    <a:pt x="1" y="424"/>
                  </a:cubicBezTo>
                  <a:cubicBezTo>
                    <a:pt x="90" y="425"/>
                    <a:pt x="179" y="425"/>
                    <a:pt x="268" y="425"/>
                  </a:cubicBezTo>
                  <a:cubicBezTo>
                    <a:pt x="1060" y="425"/>
                    <a:pt x="1851" y="378"/>
                    <a:pt x="2632" y="293"/>
                  </a:cubicBezTo>
                  <a:cubicBezTo>
                    <a:pt x="3513" y="257"/>
                    <a:pt x="4394" y="150"/>
                    <a:pt x="5263" y="7"/>
                  </a:cubicBezTo>
                  <a:cubicBezTo>
                    <a:pt x="5112" y="3"/>
                    <a:pt x="4961" y="1"/>
                    <a:pt x="481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951;p44">
              <a:extLst>
                <a:ext uri="{FF2B5EF4-FFF2-40B4-BE49-F238E27FC236}">
                  <a16:creationId xmlns:a16="http://schemas.microsoft.com/office/drawing/2014/main" id="{A874486E-6960-48A3-AD44-C9837C69F9A6}"/>
                </a:ext>
              </a:extLst>
            </p:cNvPr>
            <p:cNvSpPr/>
            <p:nvPr/>
          </p:nvSpPr>
          <p:spPr>
            <a:xfrm>
              <a:off x="3180150" y="2457575"/>
              <a:ext cx="127425" cy="13425"/>
            </a:xfrm>
            <a:custGeom>
              <a:avLst/>
              <a:gdLst/>
              <a:ahLst/>
              <a:cxnLst/>
              <a:rect l="l" t="t" r="r" b="b"/>
              <a:pathLst>
                <a:path w="5097" h="537" extrusionOk="0">
                  <a:moveTo>
                    <a:pt x="5096" y="0"/>
                  </a:moveTo>
                  <a:lnTo>
                    <a:pt x="5096" y="0"/>
                  </a:lnTo>
                  <a:cubicBezTo>
                    <a:pt x="4239" y="12"/>
                    <a:pt x="3382" y="72"/>
                    <a:pt x="2536" y="191"/>
                  </a:cubicBezTo>
                  <a:cubicBezTo>
                    <a:pt x="1679" y="251"/>
                    <a:pt x="834" y="370"/>
                    <a:pt x="0" y="536"/>
                  </a:cubicBezTo>
                  <a:cubicBezTo>
                    <a:pt x="846" y="536"/>
                    <a:pt x="1703" y="477"/>
                    <a:pt x="2548" y="358"/>
                  </a:cubicBezTo>
                  <a:cubicBezTo>
                    <a:pt x="3406" y="298"/>
                    <a:pt x="4251" y="179"/>
                    <a:pt x="509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952;p44">
              <a:extLst>
                <a:ext uri="{FF2B5EF4-FFF2-40B4-BE49-F238E27FC236}">
                  <a16:creationId xmlns:a16="http://schemas.microsoft.com/office/drawing/2014/main" id="{92DBD9D0-5CBE-4DD9-97C8-DF79DF84F712}"/>
                </a:ext>
              </a:extLst>
            </p:cNvPr>
            <p:cNvSpPr/>
            <p:nvPr/>
          </p:nvSpPr>
          <p:spPr>
            <a:xfrm>
              <a:off x="3195625" y="2495400"/>
              <a:ext cx="131300" cy="8400"/>
            </a:xfrm>
            <a:custGeom>
              <a:avLst/>
              <a:gdLst/>
              <a:ahLst/>
              <a:cxnLst/>
              <a:rect l="l" t="t" r="r" b="b"/>
              <a:pathLst>
                <a:path w="5252" h="336" extrusionOk="0">
                  <a:moveTo>
                    <a:pt x="4898" y="1"/>
                  </a:moveTo>
                  <a:cubicBezTo>
                    <a:pt x="4755" y="1"/>
                    <a:pt x="4614" y="10"/>
                    <a:pt x="4477" y="23"/>
                  </a:cubicBezTo>
                  <a:lnTo>
                    <a:pt x="2620" y="131"/>
                  </a:lnTo>
                  <a:lnTo>
                    <a:pt x="774" y="214"/>
                  </a:lnTo>
                  <a:cubicBezTo>
                    <a:pt x="512" y="214"/>
                    <a:pt x="262" y="238"/>
                    <a:pt x="1" y="273"/>
                  </a:cubicBezTo>
                  <a:cubicBezTo>
                    <a:pt x="218" y="313"/>
                    <a:pt x="434" y="336"/>
                    <a:pt x="645" y="336"/>
                  </a:cubicBezTo>
                  <a:cubicBezTo>
                    <a:pt x="688" y="336"/>
                    <a:pt x="732" y="335"/>
                    <a:pt x="774" y="333"/>
                  </a:cubicBezTo>
                  <a:cubicBezTo>
                    <a:pt x="1251" y="333"/>
                    <a:pt x="1906" y="333"/>
                    <a:pt x="2632" y="297"/>
                  </a:cubicBezTo>
                  <a:cubicBezTo>
                    <a:pt x="3358" y="262"/>
                    <a:pt x="4013" y="202"/>
                    <a:pt x="4489" y="142"/>
                  </a:cubicBezTo>
                  <a:cubicBezTo>
                    <a:pt x="4739" y="131"/>
                    <a:pt x="5001" y="83"/>
                    <a:pt x="5251" y="23"/>
                  </a:cubicBezTo>
                  <a:cubicBezTo>
                    <a:pt x="5133" y="7"/>
                    <a:pt x="5015" y="1"/>
                    <a:pt x="489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953;p44">
              <a:extLst>
                <a:ext uri="{FF2B5EF4-FFF2-40B4-BE49-F238E27FC236}">
                  <a16:creationId xmlns:a16="http://schemas.microsoft.com/office/drawing/2014/main" id="{51687366-7B86-45DC-A93B-E8F660A38D54}"/>
                </a:ext>
              </a:extLst>
            </p:cNvPr>
            <p:cNvSpPr/>
            <p:nvPr/>
          </p:nvSpPr>
          <p:spPr>
            <a:xfrm>
              <a:off x="3238500" y="2399400"/>
              <a:ext cx="234275" cy="107600"/>
            </a:xfrm>
            <a:custGeom>
              <a:avLst/>
              <a:gdLst/>
              <a:ahLst/>
              <a:cxnLst/>
              <a:rect l="l" t="t" r="r" b="b"/>
              <a:pathLst>
                <a:path w="9371" h="4304" extrusionOk="0">
                  <a:moveTo>
                    <a:pt x="5501" y="0"/>
                  </a:moveTo>
                  <a:cubicBezTo>
                    <a:pt x="4352" y="0"/>
                    <a:pt x="2703" y="220"/>
                    <a:pt x="2703" y="220"/>
                  </a:cubicBezTo>
                  <a:lnTo>
                    <a:pt x="3739" y="1006"/>
                  </a:lnTo>
                  <a:cubicBezTo>
                    <a:pt x="3739" y="1006"/>
                    <a:pt x="2131" y="1375"/>
                    <a:pt x="1310" y="1935"/>
                  </a:cubicBezTo>
                  <a:cubicBezTo>
                    <a:pt x="762" y="2351"/>
                    <a:pt x="310" y="2887"/>
                    <a:pt x="0" y="3494"/>
                  </a:cubicBezTo>
                  <a:lnTo>
                    <a:pt x="3429" y="3220"/>
                  </a:lnTo>
                  <a:lnTo>
                    <a:pt x="3429" y="3220"/>
                  </a:lnTo>
                  <a:cubicBezTo>
                    <a:pt x="3429" y="3220"/>
                    <a:pt x="1036" y="3816"/>
                    <a:pt x="893" y="3899"/>
                  </a:cubicBezTo>
                  <a:cubicBezTo>
                    <a:pt x="607" y="4090"/>
                    <a:pt x="941" y="4185"/>
                    <a:pt x="941" y="4185"/>
                  </a:cubicBezTo>
                  <a:lnTo>
                    <a:pt x="7430" y="4030"/>
                  </a:lnTo>
                  <a:lnTo>
                    <a:pt x="9180" y="4304"/>
                  </a:lnTo>
                  <a:lnTo>
                    <a:pt x="9370" y="1125"/>
                  </a:lnTo>
                  <a:lnTo>
                    <a:pt x="7501" y="1149"/>
                  </a:lnTo>
                  <a:cubicBezTo>
                    <a:pt x="7501" y="1149"/>
                    <a:pt x="6965" y="542"/>
                    <a:pt x="6537" y="161"/>
                  </a:cubicBezTo>
                  <a:cubicBezTo>
                    <a:pt x="6403" y="42"/>
                    <a:pt x="5999" y="0"/>
                    <a:pt x="550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954;p44">
              <a:extLst>
                <a:ext uri="{FF2B5EF4-FFF2-40B4-BE49-F238E27FC236}">
                  <a16:creationId xmlns:a16="http://schemas.microsoft.com/office/drawing/2014/main" id="{E70E75CC-C321-4BCE-A125-7F44F6519DBE}"/>
                </a:ext>
              </a:extLst>
            </p:cNvPr>
            <p:cNvSpPr/>
            <p:nvPr/>
          </p:nvSpPr>
          <p:spPr>
            <a:xfrm>
              <a:off x="3240275" y="2473850"/>
              <a:ext cx="113725" cy="12250"/>
            </a:xfrm>
            <a:custGeom>
              <a:avLst/>
              <a:gdLst/>
              <a:ahLst/>
              <a:cxnLst/>
              <a:rect l="l" t="t" r="r" b="b"/>
              <a:pathLst>
                <a:path w="4549" h="490" extrusionOk="0">
                  <a:moveTo>
                    <a:pt x="4032" y="0"/>
                  </a:moveTo>
                  <a:cubicBezTo>
                    <a:pt x="3977" y="0"/>
                    <a:pt x="3923" y="2"/>
                    <a:pt x="3870" y="4"/>
                  </a:cubicBezTo>
                  <a:cubicBezTo>
                    <a:pt x="3453" y="4"/>
                    <a:pt x="2894" y="28"/>
                    <a:pt x="2251" y="88"/>
                  </a:cubicBezTo>
                  <a:cubicBezTo>
                    <a:pt x="1608" y="147"/>
                    <a:pt x="1048" y="242"/>
                    <a:pt x="643" y="314"/>
                  </a:cubicBezTo>
                  <a:cubicBezTo>
                    <a:pt x="417" y="338"/>
                    <a:pt x="203" y="397"/>
                    <a:pt x="0" y="481"/>
                  </a:cubicBezTo>
                  <a:cubicBezTo>
                    <a:pt x="0" y="487"/>
                    <a:pt x="17" y="489"/>
                    <a:pt x="48" y="489"/>
                  </a:cubicBezTo>
                  <a:cubicBezTo>
                    <a:pt x="265" y="489"/>
                    <a:pt x="1183" y="358"/>
                    <a:pt x="2275" y="254"/>
                  </a:cubicBezTo>
                  <a:cubicBezTo>
                    <a:pt x="3525" y="135"/>
                    <a:pt x="4549" y="100"/>
                    <a:pt x="4549" y="52"/>
                  </a:cubicBezTo>
                  <a:cubicBezTo>
                    <a:pt x="4385" y="16"/>
                    <a:pt x="4207" y="0"/>
                    <a:pt x="4032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955;p44">
              <a:extLst>
                <a:ext uri="{FF2B5EF4-FFF2-40B4-BE49-F238E27FC236}">
                  <a16:creationId xmlns:a16="http://schemas.microsoft.com/office/drawing/2014/main" id="{E00EC6CA-51B7-43AD-8B03-8662809FE8AC}"/>
                </a:ext>
              </a:extLst>
            </p:cNvPr>
            <p:cNvSpPr/>
            <p:nvPr/>
          </p:nvSpPr>
          <p:spPr>
            <a:xfrm>
              <a:off x="3251000" y="2454000"/>
              <a:ext cx="98250" cy="14025"/>
            </a:xfrm>
            <a:custGeom>
              <a:avLst/>
              <a:gdLst/>
              <a:ahLst/>
              <a:cxnLst/>
              <a:rect l="l" t="t" r="r" b="b"/>
              <a:pathLst>
                <a:path w="3930" h="561" extrusionOk="0">
                  <a:moveTo>
                    <a:pt x="3929" y="1"/>
                  </a:moveTo>
                  <a:lnTo>
                    <a:pt x="3929" y="1"/>
                  </a:lnTo>
                  <a:cubicBezTo>
                    <a:pt x="3262" y="13"/>
                    <a:pt x="2608" y="72"/>
                    <a:pt x="1953" y="191"/>
                  </a:cubicBezTo>
                  <a:cubicBezTo>
                    <a:pt x="1298" y="263"/>
                    <a:pt x="643" y="382"/>
                    <a:pt x="0" y="560"/>
                  </a:cubicBezTo>
                  <a:cubicBezTo>
                    <a:pt x="667" y="548"/>
                    <a:pt x="1322" y="489"/>
                    <a:pt x="1977" y="358"/>
                  </a:cubicBezTo>
                  <a:cubicBezTo>
                    <a:pt x="2631" y="298"/>
                    <a:pt x="3286" y="179"/>
                    <a:pt x="392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956;p44">
              <a:extLst>
                <a:ext uri="{FF2B5EF4-FFF2-40B4-BE49-F238E27FC236}">
                  <a16:creationId xmlns:a16="http://schemas.microsoft.com/office/drawing/2014/main" id="{34237210-A29D-462B-8829-F1923DF3E9A1}"/>
                </a:ext>
              </a:extLst>
            </p:cNvPr>
            <p:cNvSpPr/>
            <p:nvPr/>
          </p:nvSpPr>
          <p:spPr>
            <a:xfrm>
              <a:off x="2547625" y="2006325"/>
              <a:ext cx="116400" cy="24150"/>
            </a:xfrm>
            <a:custGeom>
              <a:avLst/>
              <a:gdLst/>
              <a:ahLst/>
              <a:cxnLst/>
              <a:rect l="l" t="t" r="r" b="b"/>
              <a:pathLst>
                <a:path w="4656" h="966" extrusionOk="0">
                  <a:moveTo>
                    <a:pt x="298" y="1"/>
                  </a:moveTo>
                  <a:lnTo>
                    <a:pt x="1" y="965"/>
                  </a:lnTo>
                  <a:lnTo>
                    <a:pt x="4656" y="965"/>
                  </a:lnTo>
                  <a:lnTo>
                    <a:pt x="4406" y="31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957;p44">
              <a:extLst>
                <a:ext uri="{FF2B5EF4-FFF2-40B4-BE49-F238E27FC236}">
                  <a16:creationId xmlns:a16="http://schemas.microsoft.com/office/drawing/2014/main" id="{DC78E90F-ED85-436B-9AA7-E74D4C129A7E}"/>
                </a:ext>
              </a:extLst>
            </p:cNvPr>
            <p:cNvSpPr/>
            <p:nvPr/>
          </p:nvSpPr>
          <p:spPr>
            <a:xfrm>
              <a:off x="2544050" y="2081050"/>
              <a:ext cx="123850" cy="1500"/>
            </a:xfrm>
            <a:custGeom>
              <a:avLst/>
              <a:gdLst/>
              <a:ahLst/>
              <a:cxnLst/>
              <a:rect l="l" t="t" r="r" b="b"/>
              <a:pathLst>
                <a:path w="4954" h="60" extrusionOk="0">
                  <a:moveTo>
                    <a:pt x="72" y="0"/>
                  </a:moveTo>
                  <a:lnTo>
                    <a:pt x="1" y="60"/>
                  </a:lnTo>
                  <a:lnTo>
                    <a:pt x="4954" y="60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958;p44">
              <a:extLst>
                <a:ext uri="{FF2B5EF4-FFF2-40B4-BE49-F238E27FC236}">
                  <a16:creationId xmlns:a16="http://schemas.microsoft.com/office/drawing/2014/main" id="{3018565D-B831-484B-98E5-F25FCAEDD32B}"/>
                </a:ext>
              </a:extLst>
            </p:cNvPr>
            <p:cNvSpPr/>
            <p:nvPr/>
          </p:nvSpPr>
          <p:spPr>
            <a:xfrm>
              <a:off x="2539600" y="2033725"/>
              <a:ext cx="132475" cy="185050"/>
            </a:xfrm>
            <a:custGeom>
              <a:avLst/>
              <a:gdLst/>
              <a:ahLst/>
              <a:cxnLst/>
              <a:rect l="l" t="t" r="r" b="b"/>
              <a:pathLst>
                <a:path w="5299" h="7402" extrusionOk="0">
                  <a:moveTo>
                    <a:pt x="0" y="0"/>
                  </a:moveTo>
                  <a:lnTo>
                    <a:pt x="988" y="7275"/>
                  </a:lnTo>
                  <a:cubicBezTo>
                    <a:pt x="988" y="7275"/>
                    <a:pt x="1888" y="7402"/>
                    <a:pt x="2876" y="7402"/>
                  </a:cubicBezTo>
                  <a:cubicBezTo>
                    <a:pt x="3370" y="7402"/>
                    <a:pt x="3886" y="7370"/>
                    <a:pt x="4322" y="7275"/>
                  </a:cubicBezTo>
                  <a:lnTo>
                    <a:pt x="5298" y="0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959;p44">
              <a:extLst>
                <a:ext uri="{FF2B5EF4-FFF2-40B4-BE49-F238E27FC236}">
                  <a16:creationId xmlns:a16="http://schemas.microsoft.com/office/drawing/2014/main" id="{D7929074-CD8B-49C4-AE7B-EAA3DBE1C581}"/>
                </a:ext>
              </a:extLst>
            </p:cNvPr>
            <p:cNvSpPr/>
            <p:nvPr/>
          </p:nvSpPr>
          <p:spPr>
            <a:xfrm>
              <a:off x="2538100" y="2023600"/>
              <a:ext cx="135750" cy="13125"/>
            </a:xfrm>
            <a:custGeom>
              <a:avLst/>
              <a:gdLst/>
              <a:ahLst/>
              <a:cxnLst/>
              <a:rect l="l" t="t" r="r" b="b"/>
              <a:pathLst>
                <a:path w="5430" h="525" extrusionOk="0">
                  <a:moveTo>
                    <a:pt x="429" y="0"/>
                  </a:moveTo>
                  <a:cubicBezTo>
                    <a:pt x="191" y="0"/>
                    <a:pt x="1" y="203"/>
                    <a:pt x="1" y="441"/>
                  </a:cubicBezTo>
                  <a:lnTo>
                    <a:pt x="1" y="524"/>
                  </a:lnTo>
                  <a:lnTo>
                    <a:pt x="5430" y="524"/>
                  </a:lnTo>
                  <a:lnTo>
                    <a:pt x="5430" y="441"/>
                  </a:lnTo>
                  <a:cubicBezTo>
                    <a:pt x="5430" y="191"/>
                    <a:pt x="5227" y="0"/>
                    <a:pt x="4989" y="0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960;p44">
              <a:extLst>
                <a:ext uri="{FF2B5EF4-FFF2-40B4-BE49-F238E27FC236}">
                  <a16:creationId xmlns:a16="http://schemas.microsoft.com/office/drawing/2014/main" id="{171ECD95-FAEC-49DA-83D5-B48B585D3295}"/>
                </a:ext>
              </a:extLst>
            </p:cNvPr>
            <p:cNvSpPr/>
            <p:nvPr/>
          </p:nvSpPr>
          <p:spPr>
            <a:xfrm>
              <a:off x="2544050" y="2082525"/>
              <a:ext cx="123850" cy="70875"/>
            </a:xfrm>
            <a:custGeom>
              <a:avLst/>
              <a:gdLst/>
              <a:ahLst/>
              <a:cxnLst/>
              <a:rect l="l" t="t" r="r" b="b"/>
              <a:pathLst>
                <a:path w="4954" h="2835" extrusionOk="0">
                  <a:moveTo>
                    <a:pt x="1" y="1"/>
                  </a:moveTo>
                  <a:lnTo>
                    <a:pt x="382" y="2834"/>
                  </a:lnTo>
                  <a:lnTo>
                    <a:pt x="4573" y="2834"/>
                  </a:lnTo>
                  <a:lnTo>
                    <a:pt x="495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961;p44">
              <a:extLst>
                <a:ext uri="{FF2B5EF4-FFF2-40B4-BE49-F238E27FC236}">
                  <a16:creationId xmlns:a16="http://schemas.microsoft.com/office/drawing/2014/main" id="{78B52BF0-3C81-4EF3-A7B3-544A27BCC8F3}"/>
                </a:ext>
              </a:extLst>
            </p:cNvPr>
            <p:cNvSpPr/>
            <p:nvPr/>
          </p:nvSpPr>
          <p:spPr>
            <a:xfrm>
              <a:off x="2574425" y="2091750"/>
              <a:ext cx="56575" cy="52825"/>
            </a:xfrm>
            <a:custGeom>
              <a:avLst/>
              <a:gdLst/>
              <a:ahLst/>
              <a:cxnLst/>
              <a:rect l="l" t="t" r="r" b="b"/>
              <a:pathLst>
                <a:path w="2263" h="2113" extrusionOk="0">
                  <a:moveTo>
                    <a:pt x="1679" y="144"/>
                  </a:moveTo>
                  <a:lnTo>
                    <a:pt x="1679" y="144"/>
                  </a:lnTo>
                  <a:cubicBezTo>
                    <a:pt x="1953" y="798"/>
                    <a:pt x="1369" y="1179"/>
                    <a:pt x="1000" y="1429"/>
                  </a:cubicBezTo>
                  <a:cubicBezTo>
                    <a:pt x="798" y="1549"/>
                    <a:pt x="643" y="1739"/>
                    <a:pt x="548" y="1953"/>
                  </a:cubicBezTo>
                  <a:cubicBezTo>
                    <a:pt x="500" y="1620"/>
                    <a:pt x="643" y="1418"/>
                    <a:pt x="1155" y="1025"/>
                  </a:cubicBezTo>
                  <a:cubicBezTo>
                    <a:pt x="1441" y="822"/>
                    <a:pt x="1631" y="501"/>
                    <a:pt x="1679" y="144"/>
                  </a:cubicBezTo>
                  <a:close/>
                  <a:moveTo>
                    <a:pt x="1383" y="1"/>
                  </a:moveTo>
                  <a:cubicBezTo>
                    <a:pt x="1184" y="1"/>
                    <a:pt x="918" y="78"/>
                    <a:pt x="643" y="382"/>
                  </a:cubicBezTo>
                  <a:cubicBezTo>
                    <a:pt x="203" y="858"/>
                    <a:pt x="0" y="1429"/>
                    <a:pt x="345" y="1858"/>
                  </a:cubicBezTo>
                  <a:cubicBezTo>
                    <a:pt x="490" y="2038"/>
                    <a:pt x="676" y="2112"/>
                    <a:pt x="869" y="2112"/>
                  </a:cubicBezTo>
                  <a:cubicBezTo>
                    <a:pt x="1251" y="2112"/>
                    <a:pt x="1664" y="1825"/>
                    <a:pt x="1846" y="1501"/>
                  </a:cubicBezTo>
                  <a:cubicBezTo>
                    <a:pt x="2119" y="1025"/>
                    <a:pt x="2262" y="429"/>
                    <a:pt x="1727" y="84"/>
                  </a:cubicBezTo>
                  <a:cubicBezTo>
                    <a:pt x="1727" y="84"/>
                    <a:pt x="1591" y="1"/>
                    <a:pt x="1383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962;p44">
              <a:extLst>
                <a:ext uri="{FF2B5EF4-FFF2-40B4-BE49-F238E27FC236}">
                  <a16:creationId xmlns:a16="http://schemas.microsoft.com/office/drawing/2014/main" id="{0BCE7025-02E6-4EFA-8193-6BDBBBF3B677}"/>
                </a:ext>
              </a:extLst>
            </p:cNvPr>
            <p:cNvSpPr/>
            <p:nvPr/>
          </p:nvSpPr>
          <p:spPr>
            <a:xfrm>
              <a:off x="2551200" y="2011400"/>
              <a:ext cx="25025" cy="8050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96" y="0"/>
                  </a:moveTo>
                  <a:lnTo>
                    <a:pt x="0" y="322"/>
                  </a:lnTo>
                  <a:lnTo>
                    <a:pt x="1001" y="322"/>
                  </a:lnTo>
                  <a:lnTo>
                    <a:pt x="1001" y="13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963;p44">
              <a:extLst>
                <a:ext uri="{FF2B5EF4-FFF2-40B4-BE49-F238E27FC236}">
                  <a16:creationId xmlns:a16="http://schemas.microsoft.com/office/drawing/2014/main" id="{45CD5683-BF34-48F5-8A5E-156409D7645A}"/>
                </a:ext>
              </a:extLst>
            </p:cNvPr>
            <p:cNvSpPr/>
            <p:nvPr/>
          </p:nvSpPr>
          <p:spPr>
            <a:xfrm>
              <a:off x="2204125" y="2067575"/>
              <a:ext cx="492350" cy="420175"/>
            </a:xfrm>
            <a:custGeom>
              <a:avLst/>
              <a:gdLst/>
              <a:ahLst/>
              <a:cxnLst/>
              <a:rect l="l" t="t" r="r" b="b"/>
              <a:pathLst>
                <a:path w="19694" h="16807" extrusionOk="0">
                  <a:moveTo>
                    <a:pt x="18667" y="1"/>
                  </a:moveTo>
                  <a:cubicBezTo>
                    <a:pt x="18467" y="1"/>
                    <a:pt x="18249" y="107"/>
                    <a:pt x="18086" y="349"/>
                  </a:cubicBezTo>
                  <a:lnTo>
                    <a:pt x="15586" y="2539"/>
                  </a:lnTo>
                  <a:cubicBezTo>
                    <a:pt x="15586" y="2539"/>
                    <a:pt x="7799" y="10374"/>
                    <a:pt x="7109" y="10576"/>
                  </a:cubicBezTo>
                  <a:cubicBezTo>
                    <a:pt x="7109" y="10576"/>
                    <a:pt x="4751" y="5968"/>
                    <a:pt x="4537" y="5802"/>
                  </a:cubicBezTo>
                  <a:lnTo>
                    <a:pt x="1" y="8362"/>
                  </a:lnTo>
                  <a:lnTo>
                    <a:pt x="2656" y="14065"/>
                  </a:lnTo>
                  <a:cubicBezTo>
                    <a:pt x="3301" y="15760"/>
                    <a:pt x="4916" y="16807"/>
                    <a:pt x="6629" y="16807"/>
                  </a:cubicBezTo>
                  <a:cubicBezTo>
                    <a:pt x="7129" y="16807"/>
                    <a:pt x="7638" y="16718"/>
                    <a:pt x="8133" y="16529"/>
                  </a:cubicBezTo>
                  <a:cubicBezTo>
                    <a:pt x="8800" y="16279"/>
                    <a:pt x="9383" y="15862"/>
                    <a:pt x="9847" y="15327"/>
                  </a:cubicBezTo>
                  <a:lnTo>
                    <a:pt x="17503" y="6302"/>
                  </a:lnTo>
                  <a:lnTo>
                    <a:pt x="19039" y="4599"/>
                  </a:lnTo>
                  <a:cubicBezTo>
                    <a:pt x="19348" y="4123"/>
                    <a:pt x="19563" y="3587"/>
                    <a:pt x="19658" y="3039"/>
                  </a:cubicBezTo>
                  <a:cubicBezTo>
                    <a:pt x="19694" y="2682"/>
                    <a:pt x="19682" y="2337"/>
                    <a:pt x="19587" y="1992"/>
                  </a:cubicBezTo>
                  <a:cubicBezTo>
                    <a:pt x="19682" y="1730"/>
                    <a:pt x="19670" y="1444"/>
                    <a:pt x="19551" y="1182"/>
                  </a:cubicBezTo>
                  <a:cubicBezTo>
                    <a:pt x="19456" y="1039"/>
                    <a:pt x="19301" y="944"/>
                    <a:pt x="19134" y="908"/>
                  </a:cubicBezTo>
                  <a:cubicBezTo>
                    <a:pt x="19351" y="367"/>
                    <a:pt x="19039" y="1"/>
                    <a:pt x="18667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964;p44">
              <a:extLst>
                <a:ext uri="{FF2B5EF4-FFF2-40B4-BE49-F238E27FC236}">
                  <a16:creationId xmlns:a16="http://schemas.microsoft.com/office/drawing/2014/main" id="{8BBC0523-EC86-4309-B329-2AB357F3521F}"/>
                </a:ext>
              </a:extLst>
            </p:cNvPr>
            <p:cNvSpPr/>
            <p:nvPr/>
          </p:nvSpPr>
          <p:spPr>
            <a:xfrm>
              <a:off x="2542275" y="2092150"/>
              <a:ext cx="89625" cy="46075"/>
            </a:xfrm>
            <a:custGeom>
              <a:avLst/>
              <a:gdLst/>
              <a:ahLst/>
              <a:cxnLst/>
              <a:rect l="l" t="t" r="r" b="b"/>
              <a:pathLst>
                <a:path w="3585" h="1843" extrusionOk="0">
                  <a:moveTo>
                    <a:pt x="759" y="1"/>
                  </a:moveTo>
                  <a:cubicBezTo>
                    <a:pt x="77" y="1"/>
                    <a:pt x="0" y="449"/>
                    <a:pt x="0" y="449"/>
                  </a:cubicBezTo>
                  <a:cubicBezTo>
                    <a:pt x="393" y="485"/>
                    <a:pt x="774" y="628"/>
                    <a:pt x="1084" y="878"/>
                  </a:cubicBezTo>
                  <a:cubicBezTo>
                    <a:pt x="1417" y="1116"/>
                    <a:pt x="1667" y="1449"/>
                    <a:pt x="1786" y="1842"/>
                  </a:cubicBezTo>
                  <a:lnTo>
                    <a:pt x="3584" y="1521"/>
                  </a:lnTo>
                  <a:lnTo>
                    <a:pt x="3334" y="449"/>
                  </a:lnTo>
                  <a:cubicBezTo>
                    <a:pt x="3117" y="503"/>
                    <a:pt x="2932" y="526"/>
                    <a:pt x="2769" y="526"/>
                  </a:cubicBezTo>
                  <a:cubicBezTo>
                    <a:pt x="2072" y="526"/>
                    <a:pt x="1767" y="117"/>
                    <a:pt x="1024" y="20"/>
                  </a:cubicBezTo>
                  <a:cubicBezTo>
                    <a:pt x="927" y="7"/>
                    <a:pt x="839" y="1"/>
                    <a:pt x="759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965;p44">
              <a:extLst>
                <a:ext uri="{FF2B5EF4-FFF2-40B4-BE49-F238E27FC236}">
                  <a16:creationId xmlns:a16="http://schemas.microsoft.com/office/drawing/2014/main" id="{E99DC116-5ECA-4787-A4FF-CA7442476F0B}"/>
                </a:ext>
              </a:extLst>
            </p:cNvPr>
            <p:cNvSpPr/>
            <p:nvPr/>
          </p:nvSpPr>
          <p:spPr>
            <a:xfrm>
              <a:off x="2658350" y="2086650"/>
              <a:ext cx="27125" cy="26700"/>
            </a:xfrm>
            <a:custGeom>
              <a:avLst/>
              <a:gdLst/>
              <a:ahLst/>
              <a:cxnLst/>
              <a:rect l="l" t="t" r="r" b="b"/>
              <a:pathLst>
                <a:path w="1085" h="1068" extrusionOk="0">
                  <a:moveTo>
                    <a:pt x="1042" y="1"/>
                  </a:moveTo>
                  <a:cubicBezTo>
                    <a:pt x="985" y="1"/>
                    <a:pt x="810" y="253"/>
                    <a:pt x="537" y="526"/>
                  </a:cubicBezTo>
                  <a:cubicBezTo>
                    <a:pt x="263" y="824"/>
                    <a:pt x="1" y="1014"/>
                    <a:pt x="1" y="1062"/>
                  </a:cubicBezTo>
                  <a:cubicBezTo>
                    <a:pt x="1" y="1065"/>
                    <a:pt x="4" y="1067"/>
                    <a:pt x="10" y="1067"/>
                  </a:cubicBezTo>
                  <a:cubicBezTo>
                    <a:pt x="66" y="1067"/>
                    <a:pt x="374" y="915"/>
                    <a:pt x="644" y="645"/>
                  </a:cubicBezTo>
                  <a:cubicBezTo>
                    <a:pt x="953" y="348"/>
                    <a:pt x="1084" y="26"/>
                    <a:pt x="1048" y="2"/>
                  </a:cubicBezTo>
                  <a:cubicBezTo>
                    <a:pt x="1046" y="1"/>
                    <a:pt x="1044" y="1"/>
                    <a:pt x="1042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966;p44">
              <a:extLst>
                <a:ext uri="{FF2B5EF4-FFF2-40B4-BE49-F238E27FC236}">
                  <a16:creationId xmlns:a16="http://schemas.microsoft.com/office/drawing/2014/main" id="{FAFF1531-2705-4B44-99DC-058736A493F8}"/>
                </a:ext>
              </a:extLst>
            </p:cNvPr>
            <p:cNvSpPr/>
            <p:nvPr/>
          </p:nvSpPr>
          <p:spPr>
            <a:xfrm>
              <a:off x="2676525" y="2116700"/>
              <a:ext cx="17875" cy="19875"/>
            </a:xfrm>
            <a:custGeom>
              <a:avLst/>
              <a:gdLst/>
              <a:ahLst/>
              <a:cxnLst/>
              <a:rect l="l" t="t" r="r" b="b"/>
              <a:pathLst>
                <a:path w="715" h="795" extrusionOk="0">
                  <a:moveTo>
                    <a:pt x="670" y="1"/>
                  </a:moveTo>
                  <a:cubicBezTo>
                    <a:pt x="616" y="1"/>
                    <a:pt x="491" y="182"/>
                    <a:pt x="333" y="384"/>
                  </a:cubicBezTo>
                  <a:cubicBezTo>
                    <a:pt x="155" y="586"/>
                    <a:pt x="0" y="753"/>
                    <a:pt x="24" y="789"/>
                  </a:cubicBezTo>
                  <a:cubicBezTo>
                    <a:pt x="27" y="793"/>
                    <a:pt x="32" y="795"/>
                    <a:pt x="40" y="795"/>
                  </a:cubicBezTo>
                  <a:cubicBezTo>
                    <a:pt x="98" y="795"/>
                    <a:pt x="284" y="680"/>
                    <a:pt x="452" y="491"/>
                  </a:cubicBezTo>
                  <a:cubicBezTo>
                    <a:pt x="643" y="265"/>
                    <a:pt x="714" y="3"/>
                    <a:pt x="679" y="3"/>
                  </a:cubicBezTo>
                  <a:cubicBezTo>
                    <a:pt x="676" y="2"/>
                    <a:pt x="673" y="1"/>
                    <a:pt x="670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967;p44">
              <a:extLst>
                <a:ext uri="{FF2B5EF4-FFF2-40B4-BE49-F238E27FC236}">
                  <a16:creationId xmlns:a16="http://schemas.microsoft.com/office/drawing/2014/main" id="{3B9DA13D-4741-4ACB-94A7-3A8A78F277D9}"/>
                </a:ext>
              </a:extLst>
            </p:cNvPr>
            <p:cNvSpPr/>
            <p:nvPr/>
          </p:nvSpPr>
          <p:spPr>
            <a:xfrm>
              <a:off x="2363975" y="2327500"/>
              <a:ext cx="17275" cy="83075"/>
            </a:xfrm>
            <a:custGeom>
              <a:avLst/>
              <a:gdLst/>
              <a:ahLst/>
              <a:cxnLst/>
              <a:rect l="l" t="t" r="r" b="b"/>
              <a:pathLst>
                <a:path w="691" h="3323" extrusionOk="0">
                  <a:moveTo>
                    <a:pt x="643" y="0"/>
                  </a:moveTo>
                  <a:cubicBezTo>
                    <a:pt x="393" y="512"/>
                    <a:pt x="239" y="1060"/>
                    <a:pt x="167" y="1632"/>
                  </a:cubicBezTo>
                  <a:cubicBezTo>
                    <a:pt x="36" y="2179"/>
                    <a:pt x="0" y="2751"/>
                    <a:pt x="60" y="3322"/>
                  </a:cubicBezTo>
                  <a:cubicBezTo>
                    <a:pt x="120" y="3322"/>
                    <a:pt x="167" y="2572"/>
                    <a:pt x="322" y="1655"/>
                  </a:cubicBezTo>
                  <a:cubicBezTo>
                    <a:pt x="489" y="739"/>
                    <a:pt x="691" y="0"/>
                    <a:pt x="643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Google Shape;968;p44">
              <a:extLst>
                <a:ext uri="{FF2B5EF4-FFF2-40B4-BE49-F238E27FC236}">
                  <a16:creationId xmlns:a16="http://schemas.microsoft.com/office/drawing/2014/main" id="{E3C547E3-442E-4B9A-B80D-39ADCE5D1944}"/>
                </a:ext>
              </a:extLst>
            </p:cNvPr>
            <p:cNvSpPr/>
            <p:nvPr/>
          </p:nvSpPr>
          <p:spPr>
            <a:xfrm>
              <a:off x="1658525" y="2020025"/>
              <a:ext cx="116125" cy="24125"/>
            </a:xfrm>
            <a:custGeom>
              <a:avLst/>
              <a:gdLst/>
              <a:ahLst/>
              <a:cxnLst/>
              <a:rect l="l" t="t" r="r" b="b"/>
              <a:pathLst>
                <a:path w="4645" h="965" extrusionOk="0">
                  <a:moveTo>
                    <a:pt x="286" y="0"/>
                  </a:moveTo>
                  <a:lnTo>
                    <a:pt x="1" y="965"/>
                  </a:lnTo>
                  <a:lnTo>
                    <a:pt x="4644" y="965"/>
                  </a:lnTo>
                  <a:lnTo>
                    <a:pt x="4406" y="31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969;p44">
              <a:extLst>
                <a:ext uri="{FF2B5EF4-FFF2-40B4-BE49-F238E27FC236}">
                  <a16:creationId xmlns:a16="http://schemas.microsoft.com/office/drawing/2014/main" id="{1B87E160-526E-4A98-854D-CCD6F9E6D7B7}"/>
                </a:ext>
              </a:extLst>
            </p:cNvPr>
            <p:cNvSpPr/>
            <p:nvPr/>
          </p:nvSpPr>
          <p:spPr>
            <a:xfrm>
              <a:off x="1654650" y="2094425"/>
              <a:ext cx="123850" cy="1825"/>
            </a:xfrm>
            <a:custGeom>
              <a:avLst/>
              <a:gdLst/>
              <a:ahLst/>
              <a:cxnLst/>
              <a:rect l="l" t="t" r="r" b="b"/>
              <a:pathLst>
                <a:path w="4954" h="73" extrusionOk="0">
                  <a:moveTo>
                    <a:pt x="84" y="1"/>
                  </a:moveTo>
                  <a:lnTo>
                    <a:pt x="1" y="72"/>
                  </a:lnTo>
                  <a:lnTo>
                    <a:pt x="4954" y="72"/>
                  </a:lnTo>
                  <a:lnTo>
                    <a:pt x="4882" y="1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970;p44">
              <a:extLst>
                <a:ext uri="{FF2B5EF4-FFF2-40B4-BE49-F238E27FC236}">
                  <a16:creationId xmlns:a16="http://schemas.microsoft.com/office/drawing/2014/main" id="{DDC5CE6A-80F0-4D6A-B1C6-D50D8DC009CC}"/>
                </a:ext>
              </a:extLst>
            </p:cNvPr>
            <p:cNvSpPr/>
            <p:nvPr/>
          </p:nvSpPr>
          <p:spPr>
            <a:xfrm>
              <a:off x="1650200" y="2047700"/>
              <a:ext cx="133075" cy="184600"/>
            </a:xfrm>
            <a:custGeom>
              <a:avLst/>
              <a:gdLst/>
              <a:ahLst/>
              <a:cxnLst/>
              <a:rect l="l" t="t" r="r" b="b"/>
              <a:pathLst>
                <a:path w="5323" h="7384" extrusionOk="0">
                  <a:moveTo>
                    <a:pt x="0" y="1"/>
                  </a:moveTo>
                  <a:lnTo>
                    <a:pt x="988" y="7252"/>
                  </a:lnTo>
                  <a:cubicBezTo>
                    <a:pt x="988" y="7252"/>
                    <a:pt x="1888" y="7384"/>
                    <a:pt x="2876" y="7384"/>
                  </a:cubicBezTo>
                  <a:cubicBezTo>
                    <a:pt x="3370" y="7384"/>
                    <a:pt x="3886" y="7351"/>
                    <a:pt x="4322" y="7252"/>
                  </a:cubicBezTo>
                  <a:lnTo>
                    <a:pt x="5322" y="1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971;p44">
              <a:extLst>
                <a:ext uri="{FF2B5EF4-FFF2-40B4-BE49-F238E27FC236}">
                  <a16:creationId xmlns:a16="http://schemas.microsoft.com/office/drawing/2014/main" id="{B78C86C1-30E1-4B62-A009-873F8070EC43}"/>
                </a:ext>
              </a:extLst>
            </p:cNvPr>
            <p:cNvSpPr/>
            <p:nvPr/>
          </p:nvSpPr>
          <p:spPr>
            <a:xfrm>
              <a:off x="1648700" y="2037275"/>
              <a:ext cx="135750" cy="13125"/>
            </a:xfrm>
            <a:custGeom>
              <a:avLst/>
              <a:gdLst/>
              <a:ahLst/>
              <a:cxnLst/>
              <a:rect l="l" t="t" r="r" b="b"/>
              <a:pathLst>
                <a:path w="5430" h="525" extrusionOk="0">
                  <a:moveTo>
                    <a:pt x="441" y="1"/>
                  </a:moveTo>
                  <a:cubicBezTo>
                    <a:pt x="203" y="1"/>
                    <a:pt x="1" y="191"/>
                    <a:pt x="1" y="430"/>
                  </a:cubicBezTo>
                  <a:lnTo>
                    <a:pt x="1" y="525"/>
                  </a:lnTo>
                  <a:lnTo>
                    <a:pt x="5430" y="525"/>
                  </a:lnTo>
                  <a:lnTo>
                    <a:pt x="5430" y="430"/>
                  </a:lnTo>
                  <a:cubicBezTo>
                    <a:pt x="5430" y="191"/>
                    <a:pt x="5239" y="1"/>
                    <a:pt x="5001" y="1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972;p44">
              <a:extLst>
                <a:ext uri="{FF2B5EF4-FFF2-40B4-BE49-F238E27FC236}">
                  <a16:creationId xmlns:a16="http://schemas.microsoft.com/office/drawing/2014/main" id="{E628820C-5DF0-4F36-8AB0-6371BEC9D3A2}"/>
                </a:ext>
              </a:extLst>
            </p:cNvPr>
            <p:cNvSpPr/>
            <p:nvPr/>
          </p:nvSpPr>
          <p:spPr>
            <a:xfrm>
              <a:off x="1654650" y="2096225"/>
              <a:ext cx="123850" cy="70875"/>
            </a:xfrm>
            <a:custGeom>
              <a:avLst/>
              <a:gdLst/>
              <a:ahLst/>
              <a:cxnLst/>
              <a:rect l="l" t="t" r="r" b="b"/>
              <a:pathLst>
                <a:path w="4954" h="2835" extrusionOk="0">
                  <a:moveTo>
                    <a:pt x="1" y="0"/>
                  </a:moveTo>
                  <a:lnTo>
                    <a:pt x="382" y="2834"/>
                  </a:lnTo>
                  <a:lnTo>
                    <a:pt x="4573" y="2834"/>
                  </a:lnTo>
                  <a:lnTo>
                    <a:pt x="495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973;p44">
              <a:extLst>
                <a:ext uri="{FF2B5EF4-FFF2-40B4-BE49-F238E27FC236}">
                  <a16:creationId xmlns:a16="http://schemas.microsoft.com/office/drawing/2014/main" id="{FBF07458-40F2-4B6B-8D40-0F3E6CEDB574}"/>
                </a:ext>
              </a:extLst>
            </p:cNvPr>
            <p:cNvSpPr/>
            <p:nvPr/>
          </p:nvSpPr>
          <p:spPr>
            <a:xfrm>
              <a:off x="1685025" y="2105450"/>
              <a:ext cx="56875" cy="52900"/>
            </a:xfrm>
            <a:custGeom>
              <a:avLst/>
              <a:gdLst/>
              <a:ahLst/>
              <a:cxnLst/>
              <a:rect l="l" t="t" r="r" b="b"/>
              <a:pathLst>
                <a:path w="2275" h="2116" extrusionOk="0">
                  <a:moveTo>
                    <a:pt x="1679" y="155"/>
                  </a:moveTo>
                  <a:lnTo>
                    <a:pt x="1679" y="155"/>
                  </a:lnTo>
                  <a:cubicBezTo>
                    <a:pt x="1953" y="798"/>
                    <a:pt x="1358" y="1179"/>
                    <a:pt x="1000" y="1429"/>
                  </a:cubicBezTo>
                  <a:cubicBezTo>
                    <a:pt x="798" y="1560"/>
                    <a:pt x="643" y="1739"/>
                    <a:pt x="548" y="1965"/>
                  </a:cubicBezTo>
                  <a:cubicBezTo>
                    <a:pt x="500" y="1620"/>
                    <a:pt x="643" y="1429"/>
                    <a:pt x="1155" y="1036"/>
                  </a:cubicBezTo>
                  <a:cubicBezTo>
                    <a:pt x="1441" y="822"/>
                    <a:pt x="1631" y="500"/>
                    <a:pt x="1679" y="155"/>
                  </a:cubicBezTo>
                  <a:close/>
                  <a:moveTo>
                    <a:pt x="1388" y="0"/>
                  </a:moveTo>
                  <a:cubicBezTo>
                    <a:pt x="1190" y="0"/>
                    <a:pt x="924" y="78"/>
                    <a:pt x="643" y="381"/>
                  </a:cubicBezTo>
                  <a:cubicBezTo>
                    <a:pt x="203" y="870"/>
                    <a:pt x="0" y="1429"/>
                    <a:pt x="357" y="1870"/>
                  </a:cubicBezTo>
                  <a:cubicBezTo>
                    <a:pt x="500" y="2044"/>
                    <a:pt x="683" y="2115"/>
                    <a:pt x="874" y="2115"/>
                  </a:cubicBezTo>
                  <a:cubicBezTo>
                    <a:pt x="1257" y="2115"/>
                    <a:pt x="1671" y="1827"/>
                    <a:pt x="1846" y="1501"/>
                  </a:cubicBezTo>
                  <a:cubicBezTo>
                    <a:pt x="2120" y="1024"/>
                    <a:pt x="2274" y="429"/>
                    <a:pt x="1727" y="84"/>
                  </a:cubicBezTo>
                  <a:cubicBezTo>
                    <a:pt x="1727" y="84"/>
                    <a:pt x="1594" y="0"/>
                    <a:pt x="1388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974;p44">
              <a:extLst>
                <a:ext uri="{FF2B5EF4-FFF2-40B4-BE49-F238E27FC236}">
                  <a16:creationId xmlns:a16="http://schemas.microsoft.com/office/drawing/2014/main" id="{EFD95FCB-8257-40C4-9B48-7C4ACC3D5D26}"/>
                </a:ext>
              </a:extLst>
            </p:cNvPr>
            <p:cNvSpPr/>
            <p:nvPr/>
          </p:nvSpPr>
          <p:spPr>
            <a:xfrm>
              <a:off x="1661800" y="2025075"/>
              <a:ext cx="25025" cy="8075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96" y="1"/>
                  </a:moveTo>
                  <a:lnTo>
                    <a:pt x="1" y="322"/>
                  </a:lnTo>
                  <a:lnTo>
                    <a:pt x="1001" y="322"/>
                  </a:lnTo>
                  <a:lnTo>
                    <a:pt x="1001" y="132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975;p44">
              <a:extLst>
                <a:ext uri="{FF2B5EF4-FFF2-40B4-BE49-F238E27FC236}">
                  <a16:creationId xmlns:a16="http://schemas.microsoft.com/office/drawing/2014/main" id="{E080757E-0A6E-48FB-BC99-54528537F644}"/>
                </a:ext>
              </a:extLst>
            </p:cNvPr>
            <p:cNvSpPr/>
            <p:nvPr/>
          </p:nvSpPr>
          <p:spPr>
            <a:xfrm>
              <a:off x="1642750" y="2146525"/>
              <a:ext cx="157775" cy="353650"/>
            </a:xfrm>
            <a:custGeom>
              <a:avLst/>
              <a:gdLst/>
              <a:ahLst/>
              <a:cxnLst/>
              <a:rect l="l" t="t" r="r" b="b"/>
              <a:pathLst>
                <a:path w="6311" h="14146" extrusionOk="0">
                  <a:moveTo>
                    <a:pt x="3811" y="0"/>
                  </a:moveTo>
                  <a:lnTo>
                    <a:pt x="179" y="1096"/>
                  </a:lnTo>
                  <a:lnTo>
                    <a:pt x="239" y="5275"/>
                  </a:lnTo>
                  <a:cubicBezTo>
                    <a:pt x="1" y="13050"/>
                    <a:pt x="917" y="14145"/>
                    <a:pt x="917" y="14145"/>
                  </a:cubicBezTo>
                  <a:lnTo>
                    <a:pt x="6311" y="14097"/>
                  </a:lnTo>
                  <a:lnTo>
                    <a:pt x="3811" y="0"/>
                  </a:ln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976;p44">
              <a:extLst>
                <a:ext uri="{FF2B5EF4-FFF2-40B4-BE49-F238E27FC236}">
                  <a16:creationId xmlns:a16="http://schemas.microsoft.com/office/drawing/2014/main" id="{E2BEF2EB-C210-4EA4-B574-D5D9DCF82064}"/>
                </a:ext>
              </a:extLst>
            </p:cNvPr>
            <p:cNvSpPr/>
            <p:nvPr/>
          </p:nvSpPr>
          <p:spPr>
            <a:xfrm>
              <a:off x="1665675" y="2104075"/>
              <a:ext cx="116100" cy="70450"/>
            </a:xfrm>
            <a:custGeom>
              <a:avLst/>
              <a:gdLst/>
              <a:ahLst/>
              <a:cxnLst/>
              <a:rect l="l" t="t" r="r" b="b"/>
              <a:pathLst>
                <a:path w="4644" h="2818" extrusionOk="0">
                  <a:moveTo>
                    <a:pt x="3889" y="0"/>
                  </a:moveTo>
                  <a:cubicBezTo>
                    <a:pt x="3812" y="0"/>
                    <a:pt x="3726" y="6"/>
                    <a:pt x="3632" y="20"/>
                  </a:cubicBezTo>
                  <a:cubicBezTo>
                    <a:pt x="2874" y="117"/>
                    <a:pt x="2568" y="532"/>
                    <a:pt x="1866" y="532"/>
                  </a:cubicBezTo>
                  <a:cubicBezTo>
                    <a:pt x="1708" y="532"/>
                    <a:pt x="1530" y="511"/>
                    <a:pt x="1322" y="460"/>
                  </a:cubicBezTo>
                  <a:lnTo>
                    <a:pt x="0" y="2818"/>
                  </a:lnTo>
                  <a:lnTo>
                    <a:pt x="2775" y="1972"/>
                  </a:lnTo>
                  <a:cubicBezTo>
                    <a:pt x="2929" y="1544"/>
                    <a:pt x="3203" y="1163"/>
                    <a:pt x="3572" y="877"/>
                  </a:cubicBezTo>
                  <a:cubicBezTo>
                    <a:pt x="3882" y="627"/>
                    <a:pt x="4251" y="484"/>
                    <a:pt x="4644" y="460"/>
                  </a:cubicBezTo>
                  <a:cubicBezTo>
                    <a:pt x="4644" y="460"/>
                    <a:pt x="4567" y="0"/>
                    <a:pt x="3889" y="0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977;p44">
              <a:extLst>
                <a:ext uri="{FF2B5EF4-FFF2-40B4-BE49-F238E27FC236}">
                  <a16:creationId xmlns:a16="http://schemas.microsoft.com/office/drawing/2014/main" id="{A23C521D-1B7B-45B0-8E9B-C9FF3433954E}"/>
                </a:ext>
              </a:extLst>
            </p:cNvPr>
            <p:cNvSpPr/>
            <p:nvPr/>
          </p:nvSpPr>
          <p:spPr>
            <a:xfrm>
              <a:off x="1621625" y="2078950"/>
              <a:ext cx="83075" cy="121475"/>
            </a:xfrm>
            <a:custGeom>
              <a:avLst/>
              <a:gdLst/>
              <a:ahLst/>
              <a:cxnLst/>
              <a:rect l="l" t="t" r="r" b="b"/>
              <a:pathLst>
                <a:path w="3323" h="4859" extrusionOk="0">
                  <a:moveTo>
                    <a:pt x="1393" y="1"/>
                  </a:moveTo>
                  <a:cubicBezTo>
                    <a:pt x="1393" y="1"/>
                    <a:pt x="429" y="36"/>
                    <a:pt x="786" y="918"/>
                  </a:cubicBezTo>
                  <a:cubicBezTo>
                    <a:pt x="381" y="1072"/>
                    <a:pt x="179" y="1537"/>
                    <a:pt x="346" y="1941"/>
                  </a:cubicBezTo>
                  <a:cubicBezTo>
                    <a:pt x="369" y="1989"/>
                    <a:pt x="393" y="2049"/>
                    <a:pt x="429" y="2096"/>
                  </a:cubicBezTo>
                  <a:cubicBezTo>
                    <a:pt x="429" y="2096"/>
                    <a:pt x="0" y="2394"/>
                    <a:pt x="298" y="3251"/>
                  </a:cubicBezTo>
                  <a:cubicBezTo>
                    <a:pt x="512" y="3811"/>
                    <a:pt x="786" y="4358"/>
                    <a:pt x="1119" y="4859"/>
                  </a:cubicBezTo>
                  <a:lnTo>
                    <a:pt x="3322" y="1656"/>
                  </a:lnTo>
                  <a:cubicBezTo>
                    <a:pt x="3263" y="1501"/>
                    <a:pt x="1393" y="1"/>
                    <a:pt x="1393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978;p44">
              <a:extLst>
                <a:ext uri="{FF2B5EF4-FFF2-40B4-BE49-F238E27FC236}">
                  <a16:creationId xmlns:a16="http://schemas.microsoft.com/office/drawing/2014/main" id="{9544EB81-128B-4F96-A427-2CC28197BC8B}"/>
                </a:ext>
              </a:extLst>
            </p:cNvPr>
            <p:cNvSpPr/>
            <p:nvPr/>
          </p:nvSpPr>
          <p:spPr>
            <a:xfrm>
              <a:off x="1652875" y="2328100"/>
              <a:ext cx="189925" cy="218975"/>
            </a:xfrm>
            <a:custGeom>
              <a:avLst/>
              <a:gdLst/>
              <a:ahLst/>
              <a:cxnLst/>
              <a:rect l="l" t="t" r="r" b="b"/>
              <a:pathLst>
                <a:path w="7597" h="8759" extrusionOk="0">
                  <a:moveTo>
                    <a:pt x="2584" y="0"/>
                  </a:moveTo>
                  <a:lnTo>
                    <a:pt x="477" y="5037"/>
                  </a:lnTo>
                  <a:cubicBezTo>
                    <a:pt x="0" y="6537"/>
                    <a:pt x="822" y="8132"/>
                    <a:pt x="2322" y="8620"/>
                  </a:cubicBezTo>
                  <a:cubicBezTo>
                    <a:pt x="2614" y="8714"/>
                    <a:pt x="2909" y="8758"/>
                    <a:pt x="3200" y="8758"/>
                  </a:cubicBezTo>
                  <a:cubicBezTo>
                    <a:pt x="4390" y="8758"/>
                    <a:pt x="5494" y="8012"/>
                    <a:pt x="5906" y="6834"/>
                  </a:cubicBezTo>
                  <a:lnTo>
                    <a:pt x="7597" y="1846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979;p44">
              <a:extLst>
                <a:ext uri="{FF2B5EF4-FFF2-40B4-BE49-F238E27FC236}">
                  <a16:creationId xmlns:a16="http://schemas.microsoft.com/office/drawing/2014/main" id="{219E5815-01F6-419C-9FA0-BA2ACCF66061}"/>
                </a:ext>
              </a:extLst>
            </p:cNvPr>
            <p:cNvSpPr/>
            <p:nvPr/>
          </p:nvSpPr>
          <p:spPr>
            <a:xfrm>
              <a:off x="1669550" y="2330175"/>
              <a:ext cx="45850" cy="113425"/>
            </a:xfrm>
            <a:custGeom>
              <a:avLst/>
              <a:gdLst/>
              <a:ahLst/>
              <a:cxnLst/>
              <a:rect l="l" t="t" r="r" b="b"/>
              <a:pathLst>
                <a:path w="1834" h="4537" extrusionOk="0">
                  <a:moveTo>
                    <a:pt x="1834" y="1"/>
                  </a:moveTo>
                  <a:lnTo>
                    <a:pt x="1834" y="1"/>
                  </a:lnTo>
                  <a:cubicBezTo>
                    <a:pt x="1679" y="191"/>
                    <a:pt x="1560" y="405"/>
                    <a:pt x="1465" y="632"/>
                  </a:cubicBezTo>
                  <a:cubicBezTo>
                    <a:pt x="1274" y="1025"/>
                    <a:pt x="1012" y="1584"/>
                    <a:pt x="750" y="2215"/>
                  </a:cubicBezTo>
                  <a:cubicBezTo>
                    <a:pt x="488" y="2834"/>
                    <a:pt x="298" y="3418"/>
                    <a:pt x="167" y="3834"/>
                  </a:cubicBezTo>
                  <a:cubicBezTo>
                    <a:pt x="84" y="4061"/>
                    <a:pt x="24" y="4299"/>
                    <a:pt x="0" y="4537"/>
                  </a:cubicBezTo>
                  <a:cubicBezTo>
                    <a:pt x="107" y="4323"/>
                    <a:pt x="203" y="4096"/>
                    <a:pt x="262" y="3870"/>
                  </a:cubicBezTo>
                  <a:cubicBezTo>
                    <a:pt x="441" y="3453"/>
                    <a:pt x="655" y="2894"/>
                    <a:pt x="905" y="2263"/>
                  </a:cubicBezTo>
                  <a:cubicBezTo>
                    <a:pt x="1167" y="1632"/>
                    <a:pt x="1405" y="1084"/>
                    <a:pt x="1572" y="667"/>
                  </a:cubicBezTo>
                  <a:cubicBezTo>
                    <a:pt x="1679" y="453"/>
                    <a:pt x="1774" y="227"/>
                    <a:pt x="1834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980;p44">
              <a:extLst>
                <a:ext uri="{FF2B5EF4-FFF2-40B4-BE49-F238E27FC236}">
                  <a16:creationId xmlns:a16="http://schemas.microsoft.com/office/drawing/2014/main" id="{2A2A8F30-A7ED-4F0A-92AA-4570241AD2F1}"/>
                </a:ext>
              </a:extLst>
            </p:cNvPr>
            <p:cNvSpPr/>
            <p:nvPr/>
          </p:nvSpPr>
          <p:spPr>
            <a:xfrm>
              <a:off x="1672825" y="2349350"/>
              <a:ext cx="33950" cy="22850"/>
            </a:xfrm>
            <a:custGeom>
              <a:avLst/>
              <a:gdLst/>
              <a:ahLst/>
              <a:cxnLst/>
              <a:rect l="l" t="t" r="r" b="b"/>
              <a:pathLst>
                <a:path w="1358" h="914" extrusionOk="0">
                  <a:moveTo>
                    <a:pt x="1172" y="0"/>
                  </a:moveTo>
                  <a:cubicBezTo>
                    <a:pt x="943" y="0"/>
                    <a:pt x="714" y="84"/>
                    <a:pt x="536" y="234"/>
                  </a:cubicBezTo>
                  <a:cubicBezTo>
                    <a:pt x="131" y="496"/>
                    <a:pt x="0" y="889"/>
                    <a:pt x="48" y="912"/>
                  </a:cubicBezTo>
                  <a:cubicBezTo>
                    <a:pt x="49" y="913"/>
                    <a:pt x="50" y="914"/>
                    <a:pt x="52" y="914"/>
                  </a:cubicBezTo>
                  <a:cubicBezTo>
                    <a:pt x="97" y="914"/>
                    <a:pt x="287" y="606"/>
                    <a:pt x="631" y="365"/>
                  </a:cubicBezTo>
                  <a:cubicBezTo>
                    <a:pt x="1000" y="115"/>
                    <a:pt x="1357" y="67"/>
                    <a:pt x="1357" y="19"/>
                  </a:cubicBezTo>
                  <a:cubicBezTo>
                    <a:pt x="1296" y="7"/>
                    <a:pt x="1234" y="0"/>
                    <a:pt x="1172" y="0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981;p44">
              <a:extLst>
                <a:ext uri="{FF2B5EF4-FFF2-40B4-BE49-F238E27FC236}">
                  <a16:creationId xmlns:a16="http://schemas.microsoft.com/office/drawing/2014/main" id="{26420DA5-C53F-4183-9E30-D7A6159B036E}"/>
                </a:ext>
              </a:extLst>
            </p:cNvPr>
            <p:cNvSpPr/>
            <p:nvPr/>
          </p:nvSpPr>
          <p:spPr>
            <a:xfrm>
              <a:off x="1737100" y="1676825"/>
              <a:ext cx="337275" cy="463025"/>
            </a:xfrm>
            <a:custGeom>
              <a:avLst/>
              <a:gdLst/>
              <a:ahLst/>
              <a:cxnLst/>
              <a:rect l="l" t="t" r="r" b="b"/>
              <a:pathLst>
                <a:path w="13491" h="18521" extrusionOk="0">
                  <a:moveTo>
                    <a:pt x="7740" y="0"/>
                  </a:moveTo>
                  <a:lnTo>
                    <a:pt x="7740" y="0"/>
                  </a:lnTo>
                  <a:cubicBezTo>
                    <a:pt x="7942" y="608"/>
                    <a:pt x="7228" y="1132"/>
                    <a:pt x="6609" y="1263"/>
                  </a:cubicBezTo>
                  <a:cubicBezTo>
                    <a:pt x="5978" y="1405"/>
                    <a:pt x="5216" y="1501"/>
                    <a:pt x="4930" y="2072"/>
                  </a:cubicBezTo>
                  <a:cubicBezTo>
                    <a:pt x="4692" y="2572"/>
                    <a:pt x="4930" y="3203"/>
                    <a:pt x="4716" y="3715"/>
                  </a:cubicBezTo>
                  <a:cubicBezTo>
                    <a:pt x="4287" y="4680"/>
                    <a:pt x="2549" y="4477"/>
                    <a:pt x="2204" y="5477"/>
                  </a:cubicBezTo>
                  <a:cubicBezTo>
                    <a:pt x="1977" y="6156"/>
                    <a:pt x="2620" y="6870"/>
                    <a:pt x="2525" y="7585"/>
                  </a:cubicBezTo>
                  <a:cubicBezTo>
                    <a:pt x="2465" y="8216"/>
                    <a:pt x="1882" y="8632"/>
                    <a:pt x="1394" y="9013"/>
                  </a:cubicBezTo>
                  <a:cubicBezTo>
                    <a:pt x="906" y="9383"/>
                    <a:pt x="370" y="9906"/>
                    <a:pt x="453" y="10526"/>
                  </a:cubicBezTo>
                  <a:cubicBezTo>
                    <a:pt x="537" y="11240"/>
                    <a:pt x="1418" y="11740"/>
                    <a:pt x="1334" y="12454"/>
                  </a:cubicBezTo>
                  <a:cubicBezTo>
                    <a:pt x="1251" y="13169"/>
                    <a:pt x="299" y="13490"/>
                    <a:pt x="168" y="14181"/>
                  </a:cubicBezTo>
                  <a:cubicBezTo>
                    <a:pt x="1" y="15014"/>
                    <a:pt x="1037" y="15538"/>
                    <a:pt x="1370" y="16324"/>
                  </a:cubicBezTo>
                  <a:cubicBezTo>
                    <a:pt x="1632" y="16907"/>
                    <a:pt x="1465" y="17669"/>
                    <a:pt x="1894" y="18146"/>
                  </a:cubicBezTo>
                  <a:cubicBezTo>
                    <a:pt x="2144" y="18430"/>
                    <a:pt x="2523" y="18520"/>
                    <a:pt x="2923" y="18520"/>
                  </a:cubicBezTo>
                  <a:cubicBezTo>
                    <a:pt x="3210" y="18520"/>
                    <a:pt x="3507" y="18474"/>
                    <a:pt x="3775" y="18419"/>
                  </a:cubicBezTo>
                  <a:lnTo>
                    <a:pt x="10205" y="17050"/>
                  </a:lnTo>
                  <a:cubicBezTo>
                    <a:pt x="9776" y="16038"/>
                    <a:pt x="10181" y="14848"/>
                    <a:pt x="10800" y="13931"/>
                  </a:cubicBezTo>
                  <a:cubicBezTo>
                    <a:pt x="11419" y="13014"/>
                    <a:pt x="12252" y="12240"/>
                    <a:pt x="12776" y="11276"/>
                  </a:cubicBezTo>
                  <a:cubicBezTo>
                    <a:pt x="13312" y="10299"/>
                    <a:pt x="13491" y="9002"/>
                    <a:pt x="12776" y="8144"/>
                  </a:cubicBezTo>
                  <a:lnTo>
                    <a:pt x="7740" y="0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982;p44">
              <a:extLst>
                <a:ext uri="{FF2B5EF4-FFF2-40B4-BE49-F238E27FC236}">
                  <a16:creationId xmlns:a16="http://schemas.microsoft.com/office/drawing/2014/main" id="{B5F10959-1709-4584-A473-4E54C55448F4}"/>
                </a:ext>
              </a:extLst>
            </p:cNvPr>
            <p:cNvSpPr/>
            <p:nvPr/>
          </p:nvSpPr>
          <p:spPr>
            <a:xfrm>
              <a:off x="2177650" y="1764575"/>
              <a:ext cx="36625" cy="81975"/>
            </a:xfrm>
            <a:custGeom>
              <a:avLst/>
              <a:gdLst/>
              <a:ahLst/>
              <a:cxnLst/>
              <a:rect l="l" t="t" r="r" b="b"/>
              <a:pathLst>
                <a:path w="1465" h="3279" extrusionOk="0">
                  <a:moveTo>
                    <a:pt x="798" y="1"/>
                  </a:moveTo>
                  <a:cubicBezTo>
                    <a:pt x="766" y="1"/>
                    <a:pt x="734" y="5"/>
                    <a:pt x="703" y="15"/>
                  </a:cubicBezTo>
                  <a:cubicBezTo>
                    <a:pt x="595" y="62"/>
                    <a:pt x="500" y="146"/>
                    <a:pt x="441" y="253"/>
                  </a:cubicBezTo>
                  <a:cubicBezTo>
                    <a:pt x="0" y="1122"/>
                    <a:pt x="0" y="2158"/>
                    <a:pt x="441" y="3027"/>
                  </a:cubicBezTo>
                  <a:cubicBezTo>
                    <a:pt x="500" y="3134"/>
                    <a:pt x="595" y="3217"/>
                    <a:pt x="703" y="3265"/>
                  </a:cubicBezTo>
                  <a:cubicBezTo>
                    <a:pt x="734" y="3274"/>
                    <a:pt x="766" y="3279"/>
                    <a:pt x="798" y="3279"/>
                  </a:cubicBezTo>
                  <a:cubicBezTo>
                    <a:pt x="888" y="3279"/>
                    <a:pt x="978" y="3243"/>
                    <a:pt x="1048" y="3182"/>
                  </a:cubicBezTo>
                  <a:cubicBezTo>
                    <a:pt x="1179" y="3039"/>
                    <a:pt x="1274" y="2872"/>
                    <a:pt x="1334" y="2694"/>
                  </a:cubicBezTo>
                  <a:cubicBezTo>
                    <a:pt x="1405" y="2444"/>
                    <a:pt x="1441" y="2182"/>
                    <a:pt x="1453" y="1920"/>
                  </a:cubicBezTo>
                  <a:cubicBezTo>
                    <a:pt x="1465" y="1824"/>
                    <a:pt x="1453" y="1729"/>
                    <a:pt x="1429" y="1646"/>
                  </a:cubicBezTo>
                  <a:cubicBezTo>
                    <a:pt x="1381" y="1979"/>
                    <a:pt x="1310" y="2325"/>
                    <a:pt x="1215" y="2658"/>
                  </a:cubicBezTo>
                  <a:cubicBezTo>
                    <a:pt x="1167" y="2813"/>
                    <a:pt x="1072" y="2956"/>
                    <a:pt x="965" y="3075"/>
                  </a:cubicBezTo>
                  <a:cubicBezTo>
                    <a:pt x="922" y="3113"/>
                    <a:pt x="876" y="3131"/>
                    <a:pt x="829" y="3131"/>
                  </a:cubicBezTo>
                  <a:cubicBezTo>
                    <a:pt x="731" y="3131"/>
                    <a:pt x="632" y="3056"/>
                    <a:pt x="560" y="2944"/>
                  </a:cubicBezTo>
                  <a:cubicBezTo>
                    <a:pt x="179" y="2110"/>
                    <a:pt x="179" y="1158"/>
                    <a:pt x="560" y="336"/>
                  </a:cubicBezTo>
                  <a:cubicBezTo>
                    <a:pt x="631" y="218"/>
                    <a:pt x="728" y="147"/>
                    <a:pt x="823" y="147"/>
                  </a:cubicBezTo>
                  <a:cubicBezTo>
                    <a:pt x="872" y="147"/>
                    <a:pt x="920" y="165"/>
                    <a:pt x="965" y="205"/>
                  </a:cubicBezTo>
                  <a:cubicBezTo>
                    <a:pt x="1084" y="324"/>
                    <a:pt x="1167" y="467"/>
                    <a:pt x="1215" y="622"/>
                  </a:cubicBezTo>
                  <a:cubicBezTo>
                    <a:pt x="1310" y="955"/>
                    <a:pt x="1381" y="1301"/>
                    <a:pt x="1429" y="1646"/>
                  </a:cubicBezTo>
                  <a:cubicBezTo>
                    <a:pt x="1453" y="1551"/>
                    <a:pt x="1465" y="1455"/>
                    <a:pt x="1453" y="1360"/>
                  </a:cubicBezTo>
                  <a:cubicBezTo>
                    <a:pt x="1441" y="1098"/>
                    <a:pt x="1405" y="836"/>
                    <a:pt x="1334" y="586"/>
                  </a:cubicBezTo>
                  <a:cubicBezTo>
                    <a:pt x="1274" y="396"/>
                    <a:pt x="1179" y="229"/>
                    <a:pt x="1048" y="98"/>
                  </a:cubicBezTo>
                  <a:cubicBezTo>
                    <a:pt x="978" y="36"/>
                    <a:pt x="888" y="1"/>
                    <a:pt x="798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983;p44">
              <a:extLst>
                <a:ext uri="{FF2B5EF4-FFF2-40B4-BE49-F238E27FC236}">
                  <a16:creationId xmlns:a16="http://schemas.microsoft.com/office/drawing/2014/main" id="{6F52CDAA-C0D7-4741-8000-6E24347F5E03}"/>
                </a:ext>
              </a:extLst>
            </p:cNvPr>
            <p:cNvSpPr/>
            <p:nvPr/>
          </p:nvSpPr>
          <p:spPr>
            <a:xfrm>
              <a:off x="1896650" y="1631250"/>
              <a:ext cx="139925" cy="322425"/>
            </a:xfrm>
            <a:custGeom>
              <a:avLst/>
              <a:gdLst/>
              <a:ahLst/>
              <a:cxnLst/>
              <a:rect l="l" t="t" r="r" b="b"/>
              <a:pathLst>
                <a:path w="5597" h="12897" extrusionOk="0">
                  <a:moveTo>
                    <a:pt x="4057" y="0"/>
                  </a:moveTo>
                  <a:cubicBezTo>
                    <a:pt x="3536" y="0"/>
                    <a:pt x="3012" y="143"/>
                    <a:pt x="2549" y="430"/>
                  </a:cubicBezTo>
                  <a:cubicBezTo>
                    <a:pt x="1632" y="978"/>
                    <a:pt x="1548" y="2073"/>
                    <a:pt x="751" y="2788"/>
                  </a:cubicBezTo>
                  <a:cubicBezTo>
                    <a:pt x="1" y="3478"/>
                    <a:pt x="239" y="4979"/>
                    <a:pt x="382" y="6050"/>
                  </a:cubicBezTo>
                  <a:cubicBezTo>
                    <a:pt x="679" y="8312"/>
                    <a:pt x="1001" y="10932"/>
                    <a:pt x="2168" y="12896"/>
                  </a:cubicBezTo>
                  <a:lnTo>
                    <a:pt x="5597" y="454"/>
                  </a:lnTo>
                  <a:cubicBezTo>
                    <a:pt x="5131" y="152"/>
                    <a:pt x="4595" y="0"/>
                    <a:pt x="4057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984;p44">
              <a:extLst>
                <a:ext uri="{FF2B5EF4-FFF2-40B4-BE49-F238E27FC236}">
                  <a16:creationId xmlns:a16="http://schemas.microsoft.com/office/drawing/2014/main" id="{26D355A4-1F7C-480C-AFB0-9DD51526446A}"/>
                </a:ext>
              </a:extLst>
            </p:cNvPr>
            <p:cNvSpPr/>
            <p:nvPr/>
          </p:nvSpPr>
          <p:spPr>
            <a:xfrm>
              <a:off x="1966300" y="1658725"/>
              <a:ext cx="228625" cy="469350"/>
            </a:xfrm>
            <a:custGeom>
              <a:avLst/>
              <a:gdLst/>
              <a:ahLst/>
              <a:cxnLst/>
              <a:rect l="l" t="t" r="r" b="b"/>
              <a:pathLst>
                <a:path w="9145" h="18774" extrusionOk="0">
                  <a:moveTo>
                    <a:pt x="5013" y="1"/>
                  </a:moveTo>
                  <a:cubicBezTo>
                    <a:pt x="3258" y="1"/>
                    <a:pt x="1510" y="517"/>
                    <a:pt x="1" y="1534"/>
                  </a:cubicBezTo>
                  <a:lnTo>
                    <a:pt x="132" y="10595"/>
                  </a:lnTo>
                  <a:lnTo>
                    <a:pt x="132" y="15476"/>
                  </a:lnTo>
                  <a:cubicBezTo>
                    <a:pt x="132" y="17096"/>
                    <a:pt x="977" y="18631"/>
                    <a:pt x="2608" y="18762"/>
                  </a:cubicBezTo>
                  <a:cubicBezTo>
                    <a:pt x="2696" y="18770"/>
                    <a:pt x="2783" y="18773"/>
                    <a:pt x="2870" y="18773"/>
                  </a:cubicBezTo>
                  <a:cubicBezTo>
                    <a:pt x="4497" y="18773"/>
                    <a:pt x="5877" y="17520"/>
                    <a:pt x="6001" y="15869"/>
                  </a:cubicBezTo>
                  <a:cubicBezTo>
                    <a:pt x="6013" y="15833"/>
                    <a:pt x="6013" y="15786"/>
                    <a:pt x="6013" y="15750"/>
                  </a:cubicBezTo>
                  <a:cubicBezTo>
                    <a:pt x="6085" y="14036"/>
                    <a:pt x="6144" y="12297"/>
                    <a:pt x="6144" y="12297"/>
                  </a:cubicBezTo>
                  <a:cubicBezTo>
                    <a:pt x="6144" y="12297"/>
                    <a:pt x="8752" y="12071"/>
                    <a:pt x="8942" y="9499"/>
                  </a:cubicBezTo>
                  <a:cubicBezTo>
                    <a:pt x="9145" y="6928"/>
                    <a:pt x="9073" y="974"/>
                    <a:pt x="9073" y="974"/>
                  </a:cubicBezTo>
                  <a:cubicBezTo>
                    <a:pt x="7791" y="323"/>
                    <a:pt x="6399" y="1"/>
                    <a:pt x="5013" y="1"/>
                  </a:cubicBez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985;p44">
              <a:extLst>
                <a:ext uri="{FF2B5EF4-FFF2-40B4-BE49-F238E27FC236}">
                  <a16:creationId xmlns:a16="http://schemas.microsoft.com/office/drawing/2014/main" id="{9FA5DC45-6E53-4152-AB1D-A1460E580230}"/>
                </a:ext>
              </a:extLst>
            </p:cNvPr>
            <p:cNvSpPr/>
            <p:nvPr/>
          </p:nvSpPr>
          <p:spPr>
            <a:xfrm>
              <a:off x="1931475" y="1604600"/>
              <a:ext cx="317025" cy="370025"/>
            </a:xfrm>
            <a:custGeom>
              <a:avLst/>
              <a:gdLst/>
              <a:ahLst/>
              <a:cxnLst/>
              <a:rect l="l" t="t" r="r" b="b"/>
              <a:pathLst>
                <a:path w="12681" h="14801" extrusionOk="0">
                  <a:moveTo>
                    <a:pt x="7615" y="0"/>
                  </a:moveTo>
                  <a:cubicBezTo>
                    <a:pt x="7030" y="0"/>
                    <a:pt x="6424" y="200"/>
                    <a:pt x="5894" y="472"/>
                  </a:cubicBezTo>
                  <a:cubicBezTo>
                    <a:pt x="5049" y="901"/>
                    <a:pt x="4299" y="1485"/>
                    <a:pt x="3406" y="1770"/>
                  </a:cubicBezTo>
                  <a:cubicBezTo>
                    <a:pt x="2691" y="2008"/>
                    <a:pt x="1894" y="2032"/>
                    <a:pt x="1263" y="2449"/>
                  </a:cubicBezTo>
                  <a:cubicBezTo>
                    <a:pt x="703" y="2854"/>
                    <a:pt x="322" y="3449"/>
                    <a:pt x="179" y="4140"/>
                  </a:cubicBezTo>
                  <a:cubicBezTo>
                    <a:pt x="48" y="4806"/>
                    <a:pt x="1" y="5497"/>
                    <a:pt x="48" y="6176"/>
                  </a:cubicBezTo>
                  <a:cubicBezTo>
                    <a:pt x="84" y="8081"/>
                    <a:pt x="120" y="9974"/>
                    <a:pt x="144" y="11879"/>
                  </a:cubicBezTo>
                  <a:cubicBezTo>
                    <a:pt x="120" y="12629"/>
                    <a:pt x="346" y="13355"/>
                    <a:pt x="763" y="13974"/>
                  </a:cubicBezTo>
                  <a:cubicBezTo>
                    <a:pt x="1224" y="14623"/>
                    <a:pt x="1275" y="14801"/>
                    <a:pt x="1680" y="14801"/>
                  </a:cubicBezTo>
                  <a:cubicBezTo>
                    <a:pt x="1839" y="14801"/>
                    <a:pt x="2054" y="14773"/>
                    <a:pt x="2370" y="14736"/>
                  </a:cubicBezTo>
                  <a:cubicBezTo>
                    <a:pt x="3501" y="14605"/>
                    <a:pt x="5156" y="14260"/>
                    <a:pt x="5906" y="13426"/>
                  </a:cubicBezTo>
                  <a:cubicBezTo>
                    <a:pt x="6394" y="12903"/>
                    <a:pt x="7478" y="12653"/>
                    <a:pt x="7549" y="12010"/>
                  </a:cubicBezTo>
                  <a:cubicBezTo>
                    <a:pt x="7597" y="11510"/>
                    <a:pt x="7275" y="11045"/>
                    <a:pt x="6775" y="10938"/>
                  </a:cubicBezTo>
                  <a:cubicBezTo>
                    <a:pt x="6240" y="10807"/>
                    <a:pt x="5787" y="10462"/>
                    <a:pt x="5513" y="9974"/>
                  </a:cubicBezTo>
                  <a:cubicBezTo>
                    <a:pt x="5204" y="9319"/>
                    <a:pt x="5418" y="8521"/>
                    <a:pt x="6025" y="8104"/>
                  </a:cubicBezTo>
                  <a:cubicBezTo>
                    <a:pt x="6233" y="7980"/>
                    <a:pt x="6463" y="7920"/>
                    <a:pt x="6691" y="7920"/>
                  </a:cubicBezTo>
                  <a:cubicBezTo>
                    <a:pt x="7114" y="7920"/>
                    <a:pt x="7528" y="8126"/>
                    <a:pt x="7775" y="8497"/>
                  </a:cubicBezTo>
                  <a:lnTo>
                    <a:pt x="7775" y="8521"/>
                  </a:lnTo>
                  <a:cubicBezTo>
                    <a:pt x="8216" y="8509"/>
                    <a:pt x="8252" y="8069"/>
                    <a:pt x="8347" y="7783"/>
                  </a:cubicBezTo>
                  <a:cubicBezTo>
                    <a:pt x="8645" y="6902"/>
                    <a:pt x="8371" y="6271"/>
                    <a:pt x="8406" y="5985"/>
                  </a:cubicBezTo>
                  <a:lnTo>
                    <a:pt x="8406" y="5985"/>
                  </a:lnTo>
                  <a:cubicBezTo>
                    <a:pt x="8807" y="6182"/>
                    <a:pt x="9251" y="6276"/>
                    <a:pt x="9696" y="6276"/>
                  </a:cubicBezTo>
                  <a:cubicBezTo>
                    <a:pt x="10896" y="6276"/>
                    <a:pt x="12109" y="5593"/>
                    <a:pt x="12526" y="4378"/>
                  </a:cubicBezTo>
                  <a:cubicBezTo>
                    <a:pt x="12669" y="3949"/>
                    <a:pt x="12681" y="3497"/>
                    <a:pt x="12538" y="3068"/>
                  </a:cubicBezTo>
                  <a:cubicBezTo>
                    <a:pt x="12145" y="1830"/>
                    <a:pt x="11002" y="1937"/>
                    <a:pt x="10169" y="1461"/>
                  </a:cubicBezTo>
                  <a:cubicBezTo>
                    <a:pt x="9585" y="1127"/>
                    <a:pt x="9192" y="544"/>
                    <a:pt x="8585" y="222"/>
                  </a:cubicBezTo>
                  <a:cubicBezTo>
                    <a:pt x="8281" y="66"/>
                    <a:pt x="7952" y="0"/>
                    <a:pt x="7615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986;p44">
              <a:extLst>
                <a:ext uri="{FF2B5EF4-FFF2-40B4-BE49-F238E27FC236}">
                  <a16:creationId xmlns:a16="http://schemas.microsoft.com/office/drawing/2014/main" id="{A7B57053-20D4-4DD7-B991-8FA155D29CD2}"/>
                </a:ext>
              </a:extLst>
            </p:cNvPr>
            <p:cNvSpPr/>
            <p:nvPr/>
          </p:nvSpPr>
          <p:spPr>
            <a:xfrm>
              <a:off x="2089225" y="1825800"/>
              <a:ext cx="25575" cy="37675"/>
            </a:xfrm>
            <a:custGeom>
              <a:avLst/>
              <a:gdLst/>
              <a:ahLst/>
              <a:cxnLst/>
              <a:rect l="l" t="t" r="r" b="b"/>
              <a:pathLst>
                <a:path w="1023" h="1507" extrusionOk="0">
                  <a:moveTo>
                    <a:pt x="766" y="1"/>
                  </a:moveTo>
                  <a:cubicBezTo>
                    <a:pt x="720" y="1"/>
                    <a:pt x="667" y="6"/>
                    <a:pt x="608" y="18"/>
                  </a:cubicBezTo>
                  <a:cubicBezTo>
                    <a:pt x="453" y="54"/>
                    <a:pt x="322" y="137"/>
                    <a:pt x="203" y="245"/>
                  </a:cubicBezTo>
                  <a:cubicBezTo>
                    <a:pt x="72" y="399"/>
                    <a:pt x="1" y="590"/>
                    <a:pt x="13" y="792"/>
                  </a:cubicBezTo>
                  <a:cubicBezTo>
                    <a:pt x="13" y="1173"/>
                    <a:pt x="311" y="1483"/>
                    <a:pt x="680" y="1507"/>
                  </a:cubicBezTo>
                  <a:cubicBezTo>
                    <a:pt x="799" y="1507"/>
                    <a:pt x="894" y="1447"/>
                    <a:pt x="965" y="1364"/>
                  </a:cubicBezTo>
                  <a:cubicBezTo>
                    <a:pt x="1001" y="1304"/>
                    <a:pt x="1001" y="1257"/>
                    <a:pt x="1001" y="1257"/>
                  </a:cubicBezTo>
                  <a:cubicBezTo>
                    <a:pt x="1000" y="1255"/>
                    <a:pt x="999" y="1254"/>
                    <a:pt x="997" y="1254"/>
                  </a:cubicBezTo>
                  <a:cubicBezTo>
                    <a:pt x="976" y="1254"/>
                    <a:pt x="886" y="1376"/>
                    <a:pt x="703" y="1376"/>
                  </a:cubicBezTo>
                  <a:cubicBezTo>
                    <a:pt x="695" y="1376"/>
                    <a:pt x="688" y="1376"/>
                    <a:pt x="680" y="1376"/>
                  </a:cubicBezTo>
                  <a:cubicBezTo>
                    <a:pt x="406" y="1316"/>
                    <a:pt x="203" y="1078"/>
                    <a:pt x="203" y="780"/>
                  </a:cubicBezTo>
                  <a:cubicBezTo>
                    <a:pt x="191" y="495"/>
                    <a:pt x="370" y="233"/>
                    <a:pt x="644" y="137"/>
                  </a:cubicBezTo>
                  <a:cubicBezTo>
                    <a:pt x="858" y="78"/>
                    <a:pt x="1001" y="90"/>
                    <a:pt x="1013" y="78"/>
                  </a:cubicBezTo>
                  <a:cubicBezTo>
                    <a:pt x="1022" y="69"/>
                    <a:pt x="936" y="1"/>
                    <a:pt x="766" y="1"/>
                  </a:cubicBezTo>
                  <a:close/>
                </a:path>
              </a:pathLst>
            </a:custGeom>
            <a:solidFill>
              <a:srgbClr val="995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987;p44">
              <a:extLst>
                <a:ext uri="{FF2B5EF4-FFF2-40B4-BE49-F238E27FC236}">
                  <a16:creationId xmlns:a16="http://schemas.microsoft.com/office/drawing/2014/main" id="{8575A1AD-4326-432C-BC3B-CC0D85ED0277}"/>
                </a:ext>
              </a:extLst>
            </p:cNvPr>
            <p:cNvSpPr/>
            <p:nvPr/>
          </p:nvSpPr>
          <p:spPr>
            <a:xfrm>
              <a:off x="2126150" y="1802425"/>
              <a:ext cx="87225" cy="14325"/>
            </a:xfrm>
            <a:custGeom>
              <a:avLst/>
              <a:gdLst/>
              <a:ahLst/>
              <a:cxnLst/>
              <a:rect l="l" t="t" r="r" b="b"/>
              <a:pathLst>
                <a:path w="3489" h="573" extrusionOk="0">
                  <a:moveTo>
                    <a:pt x="3489" y="1"/>
                  </a:moveTo>
                  <a:cubicBezTo>
                    <a:pt x="2905" y="13"/>
                    <a:pt x="2310" y="84"/>
                    <a:pt x="1739" y="203"/>
                  </a:cubicBezTo>
                  <a:cubicBezTo>
                    <a:pt x="1143" y="275"/>
                    <a:pt x="560" y="394"/>
                    <a:pt x="0" y="572"/>
                  </a:cubicBezTo>
                  <a:cubicBezTo>
                    <a:pt x="596" y="560"/>
                    <a:pt x="1179" y="489"/>
                    <a:pt x="1762" y="370"/>
                  </a:cubicBezTo>
                  <a:cubicBezTo>
                    <a:pt x="2346" y="299"/>
                    <a:pt x="2929" y="179"/>
                    <a:pt x="3489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988;p44">
              <a:extLst>
                <a:ext uri="{FF2B5EF4-FFF2-40B4-BE49-F238E27FC236}">
                  <a16:creationId xmlns:a16="http://schemas.microsoft.com/office/drawing/2014/main" id="{E2E30013-F311-4B06-B4FA-BA6EB6A15172}"/>
                </a:ext>
              </a:extLst>
            </p:cNvPr>
            <p:cNvSpPr/>
            <p:nvPr/>
          </p:nvSpPr>
          <p:spPr>
            <a:xfrm>
              <a:off x="1940100" y="1874475"/>
              <a:ext cx="194700" cy="152100"/>
            </a:xfrm>
            <a:custGeom>
              <a:avLst/>
              <a:gdLst/>
              <a:ahLst/>
              <a:cxnLst/>
              <a:rect l="l" t="t" r="r" b="b"/>
              <a:pathLst>
                <a:path w="7788" h="6084" extrusionOk="0">
                  <a:moveTo>
                    <a:pt x="5537" y="0"/>
                  </a:moveTo>
                  <a:lnTo>
                    <a:pt x="1" y="2358"/>
                  </a:lnTo>
                  <a:lnTo>
                    <a:pt x="644" y="5691"/>
                  </a:lnTo>
                  <a:cubicBezTo>
                    <a:pt x="774" y="5942"/>
                    <a:pt x="1033" y="6084"/>
                    <a:pt x="1305" y="6084"/>
                  </a:cubicBezTo>
                  <a:cubicBezTo>
                    <a:pt x="1382" y="6084"/>
                    <a:pt x="1460" y="6072"/>
                    <a:pt x="1537" y="6049"/>
                  </a:cubicBezTo>
                  <a:cubicBezTo>
                    <a:pt x="1870" y="5929"/>
                    <a:pt x="2168" y="5727"/>
                    <a:pt x="2406" y="5465"/>
                  </a:cubicBezTo>
                  <a:cubicBezTo>
                    <a:pt x="2632" y="5191"/>
                    <a:pt x="2930" y="4989"/>
                    <a:pt x="3263" y="4858"/>
                  </a:cubicBezTo>
                  <a:cubicBezTo>
                    <a:pt x="3401" y="4817"/>
                    <a:pt x="3545" y="4803"/>
                    <a:pt x="3693" y="4803"/>
                  </a:cubicBezTo>
                  <a:cubicBezTo>
                    <a:pt x="4019" y="4803"/>
                    <a:pt x="4361" y="4871"/>
                    <a:pt x="4680" y="4871"/>
                  </a:cubicBezTo>
                  <a:cubicBezTo>
                    <a:pt x="4930" y="4871"/>
                    <a:pt x="5166" y="4829"/>
                    <a:pt x="5371" y="4679"/>
                  </a:cubicBezTo>
                  <a:cubicBezTo>
                    <a:pt x="5895" y="4298"/>
                    <a:pt x="5823" y="3417"/>
                    <a:pt x="6335" y="3024"/>
                  </a:cubicBezTo>
                  <a:cubicBezTo>
                    <a:pt x="6609" y="2798"/>
                    <a:pt x="6978" y="2774"/>
                    <a:pt x="7264" y="2572"/>
                  </a:cubicBezTo>
                  <a:cubicBezTo>
                    <a:pt x="7788" y="2191"/>
                    <a:pt x="7704" y="1322"/>
                    <a:pt x="7264" y="846"/>
                  </a:cubicBezTo>
                  <a:cubicBezTo>
                    <a:pt x="6823" y="369"/>
                    <a:pt x="6168" y="167"/>
                    <a:pt x="5537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989;p44">
              <a:extLst>
                <a:ext uri="{FF2B5EF4-FFF2-40B4-BE49-F238E27FC236}">
                  <a16:creationId xmlns:a16="http://schemas.microsoft.com/office/drawing/2014/main" id="{80D17021-42A8-4DB6-969F-AB3BA31B7819}"/>
                </a:ext>
              </a:extLst>
            </p:cNvPr>
            <p:cNvSpPr/>
            <p:nvPr/>
          </p:nvSpPr>
          <p:spPr>
            <a:xfrm>
              <a:off x="1796350" y="1766425"/>
              <a:ext cx="324475" cy="354525"/>
            </a:xfrm>
            <a:custGeom>
              <a:avLst/>
              <a:gdLst/>
              <a:ahLst/>
              <a:cxnLst/>
              <a:rect l="l" t="t" r="r" b="b"/>
              <a:pathLst>
                <a:path w="12979" h="14181" extrusionOk="0">
                  <a:moveTo>
                    <a:pt x="12978" y="0"/>
                  </a:moveTo>
                  <a:lnTo>
                    <a:pt x="12978" y="0"/>
                  </a:lnTo>
                  <a:cubicBezTo>
                    <a:pt x="12716" y="119"/>
                    <a:pt x="12454" y="203"/>
                    <a:pt x="12168" y="274"/>
                  </a:cubicBezTo>
                  <a:cubicBezTo>
                    <a:pt x="11847" y="334"/>
                    <a:pt x="11514" y="381"/>
                    <a:pt x="11168" y="405"/>
                  </a:cubicBezTo>
                  <a:cubicBezTo>
                    <a:pt x="10728" y="429"/>
                    <a:pt x="10275" y="476"/>
                    <a:pt x="9835" y="560"/>
                  </a:cubicBezTo>
                  <a:cubicBezTo>
                    <a:pt x="9287" y="655"/>
                    <a:pt x="8775" y="929"/>
                    <a:pt x="8382" y="1334"/>
                  </a:cubicBezTo>
                  <a:cubicBezTo>
                    <a:pt x="7977" y="1798"/>
                    <a:pt x="7835" y="2441"/>
                    <a:pt x="7549" y="3013"/>
                  </a:cubicBezTo>
                  <a:cubicBezTo>
                    <a:pt x="7418" y="3310"/>
                    <a:pt x="7215" y="3572"/>
                    <a:pt x="6953" y="3763"/>
                  </a:cubicBezTo>
                  <a:cubicBezTo>
                    <a:pt x="6668" y="3965"/>
                    <a:pt x="6358" y="4120"/>
                    <a:pt x="6025" y="4215"/>
                  </a:cubicBezTo>
                  <a:cubicBezTo>
                    <a:pt x="5370" y="4441"/>
                    <a:pt x="4596" y="4572"/>
                    <a:pt x="3977" y="5084"/>
                  </a:cubicBezTo>
                  <a:cubicBezTo>
                    <a:pt x="3667" y="5346"/>
                    <a:pt x="3465" y="5703"/>
                    <a:pt x="3405" y="6096"/>
                  </a:cubicBezTo>
                  <a:cubicBezTo>
                    <a:pt x="3382" y="6465"/>
                    <a:pt x="3382" y="6834"/>
                    <a:pt x="3405" y="7204"/>
                  </a:cubicBezTo>
                  <a:cubicBezTo>
                    <a:pt x="3441" y="7537"/>
                    <a:pt x="3382" y="7870"/>
                    <a:pt x="3227" y="8180"/>
                  </a:cubicBezTo>
                  <a:cubicBezTo>
                    <a:pt x="3060" y="8454"/>
                    <a:pt x="2822" y="8692"/>
                    <a:pt x="2548" y="8847"/>
                  </a:cubicBezTo>
                  <a:cubicBezTo>
                    <a:pt x="1989" y="9180"/>
                    <a:pt x="1381" y="9370"/>
                    <a:pt x="881" y="9692"/>
                  </a:cubicBezTo>
                  <a:cubicBezTo>
                    <a:pt x="619" y="9847"/>
                    <a:pt x="405" y="10049"/>
                    <a:pt x="238" y="10287"/>
                  </a:cubicBezTo>
                  <a:cubicBezTo>
                    <a:pt x="95" y="10525"/>
                    <a:pt x="12" y="10787"/>
                    <a:pt x="0" y="11061"/>
                  </a:cubicBezTo>
                  <a:cubicBezTo>
                    <a:pt x="0" y="11514"/>
                    <a:pt x="72" y="11954"/>
                    <a:pt x="203" y="12395"/>
                  </a:cubicBezTo>
                  <a:cubicBezTo>
                    <a:pt x="298" y="12716"/>
                    <a:pt x="334" y="13049"/>
                    <a:pt x="322" y="13383"/>
                  </a:cubicBezTo>
                  <a:cubicBezTo>
                    <a:pt x="310" y="13669"/>
                    <a:pt x="226" y="13942"/>
                    <a:pt x="60" y="14181"/>
                  </a:cubicBezTo>
                  <a:cubicBezTo>
                    <a:pt x="119" y="14133"/>
                    <a:pt x="167" y="14073"/>
                    <a:pt x="203" y="14002"/>
                  </a:cubicBezTo>
                  <a:cubicBezTo>
                    <a:pt x="310" y="13823"/>
                    <a:pt x="381" y="13609"/>
                    <a:pt x="393" y="13395"/>
                  </a:cubicBezTo>
                  <a:cubicBezTo>
                    <a:pt x="405" y="13049"/>
                    <a:pt x="381" y="12704"/>
                    <a:pt x="298" y="12371"/>
                  </a:cubicBezTo>
                  <a:cubicBezTo>
                    <a:pt x="179" y="11942"/>
                    <a:pt x="119" y="11502"/>
                    <a:pt x="119" y="11061"/>
                  </a:cubicBezTo>
                  <a:cubicBezTo>
                    <a:pt x="131" y="10811"/>
                    <a:pt x="203" y="10573"/>
                    <a:pt x="346" y="10359"/>
                  </a:cubicBezTo>
                  <a:cubicBezTo>
                    <a:pt x="500" y="10132"/>
                    <a:pt x="703" y="9954"/>
                    <a:pt x="941" y="9811"/>
                  </a:cubicBezTo>
                  <a:cubicBezTo>
                    <a:pt x="1429" y="9501"/>
                    <a:pt x="2036" y="9323"/>
                    <a:pt x="2608" y="8978"/>
                  </a:cubicBezTo>
                  <a:cubicBezTo>
                    <a:pt x="3274" y="8644"/>
                    <a:pt x="3655" y="7930"/>
                    <a:pt x="3572" y="7192"/>
                  </a:cubicBezTo>
                  <a:cubicBezTo>
                    <a:pt x="3548" y="6834"/>
                    <a:pt x="3548" y="6477"/>
                    <a:pt x="3572" y="6120"/>
                  </a:cubicBezTo>
                  <a:cubicBezTo>
                    <a:pt x="3620" y="5763"/>
                    <a:pt x="3810" y="5441"/>
                    <a:pt x="4084" y="5215"/>
                  </a:cubicBezTo>
                  <a:cubicBezTo>
                    <a:pt x="4656" y="4739"/>
                    <a:pt x="5406" y="4596"/>
                    <a:pt x="6084" y="4370"/>
                  </a:cubicBezTo>
                  <a:cubicBezTo>
                    <a:pt x="6418" y="4263"/>
                    <a:pt x="6751" y="4108"/>
                    <a:pt x="7049" y="3894"/>
                  </a:cubicBezTo>
                  <a:cubicBezTo>
                    <a:pt x="7323" y="3679"/>
                    <a:pt x="7537" y="3405"/>
                    <a:pt x="7692" y="3084"/>
                  </a:cubicBezTo>
                  <a:cubicBezTo>
                    <a:pt x="7977" y="2477"/>
                    <a:pt x="8108" y="1858"/>
                    <a:pt x="8489" y="1417"/>
                  </a:cubicBezTo>
                  <a:cubicBezTo>
                    <a:pt x="8847" y="1036"/>
                    <a:pt x="9335" y="774"/>
                    <a:pt x="9847" y="679"/>
                  </a:cubicBezTo>
                  <a:cubicBezTo>
                    <a:pt x="10287" y="584"/>
                    <a:pt x="10728" y="524"/>
                    <a:pt x="11180" y="488"/>
                  </a:cubicBezTo>
                  <a:cubicBezTo>
                    <a:pt x="11514" y="465"/>
                    <a:pt x="11847" y="417"/>
                    <a:pt x="12180" y="334"/>
                  </a:cubicBezTo>
                  <a:cubicBezTo>
                    <a:pt x="12395" y="286"/>
                    <a:pt x="12597" y="215"/>
                    <a:pt x="12788" y="119"/>
                  </a:cubicBezTo>
                  <a:cubicBezTo>
                    <a:pt x="12835" y="95"/>
                    <a:pt x="12883" y="60"/>
                    <a:pt x="12930" y="36"/>
                  </a:cubicBezTo>
                  <a:lnTo>
                    <a:pt x="12978" y="0"/>
                  </a:ln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990;p44">
              <a:extLst>
                <a:ext uri="{FF2B5EF4-FFF2-40B4-BE49-F238E27FC236}">
                  <a16:creationId xmlns:a16="http://schemas.microsoft.com/office/drawing/2014/main" id="{E693832C-8E93-4E37-9926-999EDFFC5DBC}"/>
                </a:ext>
              </a:extLst>
            </p:cNvPr>
            <p:cNvSpPr/>
            <p:nvPr/>
          </p:nvSpPr>
          <p:spPr>
            <a:xfrm>
              <a:off x="1898450" y="1789050"/>
              <a:ext cx="184850" cy="258675"/>
            </a:xfrm>
            <a:custGeom>
              <a:avLst/>
              <a:gdLst/>
              <a:ahLst/>
              <a:cxnLst/>
              <a:rect l="l" t="t" r="r" b="b"/>
              <a:pathLst>
                <a:path w="7394" h="10347" extrusionOk="0">
                  <a:moveTo>
                    <a:pt x="7227" y="0"/>
                  </a:moveTo>
                  <a:cubicBezTo>
                    <a:pt x="7084" y="0"/>
                    <a:pt x="6953" y="0"/>
                    <a:pt x="6810" y="36"/>
                  </a:cubicBezTo>
                  <a:cubicBezTo>
                    <a:pt x="6310" y="131"/>
                    <a:pt x="5846" y="381"/>
                    <a:pt x="5501" y="762"/>
                  </a:cubicBezTo>
                  <a:cubicBezTo>
                    <a:pt x="5251" y="1012"/>
                    <a:pt x="5072" y="1322"/>
                    <a:pt x="4953" y="1667"/>
                  </a:cubicBezTo>
                  <a:cubicBezTo>
                    <a:pt x="4858" y="2048"/>
                    <a:pt x="4810" y="2453"/>
                    <a:pt x="4834" y="2858"/>
                  </a:cubicBezTo>
                  <a:cubicBezTo>
                    <a:pt x="4870" y="3286"/>
                    <a:pt x="4798" y="3715"/>
                    <a:pt x="4655" y="4108"/>
                  </a:cubicBezTo>
                  <a:cubicBezTo>
                    <a:pt x="4477" y="4513"/>
                    <a:pt x="4036" y="4703"/>
                    <a:pt x="3596" y="4917"/>
                  </a:cubicBezTo>
                  <a:cubicBezTo>
                    <a:pt x="3370" y="5013"/>
                    <a:pt x="3167" y="5167"/>
                    <a:pt x="3000" y="5346"/>
                  </a:cubicBezTo>
                  <a:cubicBezTo>
                    <a:pt x="2834" y="5548"/>
                    <a:pt x="2750" y="5787"/>
                    <a:pt x="2750" y="6037"/>
                  </a:cubicBezTo>
                  <a:cubicBezTo>
                    <a:pt x="2715" y="6501"/>
                    <a:pt x="2810" y="6941"/>
                    <a:pt x="2619" y="7299"/>
                  </a:cubicBezTo>
                  <a:cubicBezTo>
                    <a:pt x="2441" y="7644"/>
                    <a:pt x="2167" y="7918"/>
                    <a:pt x="1822" y="8108"/>
                  </a:cubicBezTo>
                  <a:cubicBezTo>
                    <a:pt x="1512" y="8299"/>
                    <a:pt x="1203" y="8442"/>
                    <a:pt x="929" y="8620"/>
                  </a:cubicBezTo>
                  <a:cubicBezTo>
                    <a:pt x="679" y="8763"/>
                    <a:pt x="464" y="8965"/>
                    <a:pt x="286" y="9192"/>
                  </a:cubicBezTo>
                  <a:cubicBezTo>
                    <a:pt x="155" y="9370"/>
                    <a:pt x="60" y="9573"/>
                    <a:pt x="24" y="9799"/>
                  </a:cubicBezTo>
                  <a:cubicBezTo>
                    <a:pt x="0" y="9930"/>
                    <a:pt x="0" y="10073"/>
                    <a:pt x="36" y="10204"/>
                  </a:cubicBezTo>
                  <a:cubicBezTo>
                    <a:pt x="48" y="10251"/>
                    <a:pt x="60" y="10299"/>
                    <a:pt x="95" y="10347"/>
                  </a:cubicBezTo>
                  <a:cubicBezTo>
                    <a:pt x="60" y="10168"/>
                    <a:pt x="60" y="9978"/>
                    <a:pt x="95" y="9811"/>
                  </a:cubicBezTo>
                  <a:cubicBezTo>
                    <a:pt x="143" y="9608"/>
                    <a:pt x="238" y="9418"/>
                    <a:pt x="369" y="9251"/>
                  </a:cubicBezTo>
                  <a:cubicBezTo>
                    <a:pt x="548" y="9037"/>
                    <a:pt x="774" y="8858"/>
                    <a:pt x="1012" y="8715"/>
                  </a:cubicBezTo>
                  <a:cubicBezTo>
                    <a:pt x="1286" y="8549"/>
                    <a:pt x="1607" y="8418"/>
                    <a:pt x="1929" y="8227"/>
                  </a:cubicBezTo>
                  <a:cubicBezTo>
                    <a:pt x="2286" y="8025"/>
                    <a:pt x="2584" y="7727"/>
                    <a:pt x="2786" y="7370"/>
                  </a:cubicBezTo>
                  <a:cubicBezTo>
                    <a:pt x="2989" y="6953"/>
                    <a:pt x="2905" y="6477"/>
                    <a:pt x="2929" y="6048"/>
                  </a:cubicBezTo>
                  <a:cubicBezTo>
                    <a:pt x="2941" y="5834"/>
                    <a:pt x="3012" y="5620"/>
                    <a:pt x="3143" y="5453"/>
                  </a:cubicBezTo>
                  <a:cubicBezTo>
                    <a:pt x="3298" y="5286"/>
                    <a:pt x="3489" y="5156"/>
                    <a:pt x="3703" y="5060"/>
                  </a:cubicBezTo>
                  <a:cubicBezTo>
                    <a:pt x="3917" y="4965"/>
                    <a:pt x="4132" y="4858"/>
                    <a:pt x="4346" y="4727"/>
                  </a:cubicBezTo>
                  <a:cubicBezTo>
                    <a:pt x="4548" y="4596"/>
                    <a:pt x="4715" y="4405"/>
                    <a:pt x="4822" y="4179"/>
                  </a:cubicBezTo>
                  <a:cubicBezTo>
                    <a:pt x="4989" y="3762"/>
                    <a:pt x="5048" y="3310"/>
                    <a:pt x="5013" y="2858"/>
                  </a:cubicBezTo>
                  <a:cubicBezTo>
                    <a:pt x="4989" y="2477"/>
                    <a:pt x="5025" y="2084"/>
                    <a:pt x="5120" y="1703"/>
                  </a:cubicBezTo>
                  <a:cubicBezTo>
                    <a:pt x="5215" y="1381"/>
                    <a:pt x="5382" y="1084"/>
                    <a:pt x="5608" y="834"/>
                  </a:cubicBezTo>
                  <a:cubicBezTo>
                    <a:pt x="5941" y="476"/>
                    <a:pt x="6370" y="214"/>
                    <a:pt x="6846" y="95"/>
                  </a:cubicBezTo>
                  <a:cubicBezTo>
                    <a:pt x="7191" y="24"/>
                    <a:pt x="7394" y="36"/>
                    <a:pt x="7394" y="24"/>
                  </a:cubicBezTo>
                  <a:cubicBezTo>
                    <a:pt x="7334" y="0"/>
                    <a:pt x="7287" y="0"/>
                    <a:pt x="7227" y="0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991;p44">
              <a:extLst>
                <a:ext uri="{FF2B5EF4-FFF2-40B4-BE49-F238E27FC236}">
                  <a16:creationId xmlns:a16="http://schemas.microsoft.com/office/drawing/2014/main" id="{24A1B471-BF30-4EB0-96C3-7CD08D61BE40}"/>
                </a:ext>
              </a:extLst>
            </p:cNvPr>
            <p:cNvSpPr/>
            <p:nvPr/>
          </p:nvSpPr>
          <p:spPr>
            <a:xfrm>
              <a:off x="1700200" y="2023000"/>
              <a:ext cx="689700" cy="592950"/>
            </a:xfrm>
            <a:custGeom>
              <a:avLst/>
              <a:gdLst/>
              <a:ahLst/>
              <a:cxnLst/>
              <a:rect l="l" t="t" r="r" b="b"/>
              <a:pathLst>
                <a:path w="27588" h="23718" extrusionOk="0">
                  <a:moveTo>
                    <a:pt x="10645" y="0"/>
                  </a:moveTo>
                  <a:cubicBezTo>
                    <a:pt x="10645" y="0"/>
                    <a:pt x="5894" y="0"/>
                    <a:pt x="4108" y="3751"/>
                  </a:cubicBezTo>
                  <a:cubicBezTo>
                    <a:pt x="3906" y="4156"/>
                    <a:pt x="1" y="11966"/>
                    <a:pt x="1" y="11966"/>
                  </a:cubicBezTo>
                  <a:lnTo>
                    <a:pt x="6049" y="14181"/>
                  </a:lnTo>
                  <a:lnTo>
                    <a:pt x="7013" y="11383"/>
                  </a:lnTo>
                  <a:lnTo>
                    <a:pt x="8252" y="17705"/>
                  </a:lnTo>
                  <a:lnTo>
                    <a:pt x="6466" y="22920"/>
                  </a:lnTo>
                  <a:lnTo>
                    <a:pt x="21575" y="23718"/>
                  </a:lnTo>
                  <a:lnTo>
                    <a:pt x="20324" y="16145"/>
                  </a:lnTo>
                  <a:lnTo>
                    <a:pt x="19955" y="11192"/>
                  </a:lnTo>
                  <a:lnTo>
                    <a:pt x="21217" y="13550"/>
                  </a:lnTo>
                  <a:lnTo>
                    <a:pt x="27587" y="11561"/>
                  </a:lnTo>
                  <a:cubicBezTo>
                    <a:pt x="27587" y="11561"/>
                    <a:pt x="23634" y="3918"/>
                    <a:pt x="21896" y="2179"/>
                  </a:cubicBezTo>
                  <a:cubicBezTo>
                    <a:pt x="20645" y="873"/>
                    <a:pt x="18910" y="143"/>
                    <a:pt x="17102" y="143"/>
                  </a:cubicBezTo>
                  <a:cubicBezTo>
                    <a:pt x="16966" y="143"/>
                    <a:pt x="16830" y="147"/>
                    <a:pt x="16693" y="155"/>
                  </a:cubicBezTo>
                  <a:lnTo>
                    <a:pt x="1064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992;p44">
              <a:extLst>
                <a:ext uri="{FF2B5EF4-FFF2-40B4-BE49-F238E27FC236}">
                  <a16:creationId xmlns:a16="http://schemas.microsoft.com/office/drawing/2014/main" id="{EC2CE26E-95AB-4CC9-B2B8-6422BF2E67D0}"/>
                </a:ext>
              </a:extLst>
            </p:cNvPr>
            <p:cNvSpPr/>
            <p:nvPr/>
          </p:nvSpPr>
          <p:spPr>
            <a:xfrm>
              <a:off x="1831475" y="2069725"/>
              <a:ext cx="410475" cy="4200"/>
            </a:xfrm>
            <a:custGeom>
              <a:avLst/>
              <a:gdLst/>
              <a:ahLst/>
              <a:cxnLst/>
              <a:rect l="l" t="t" r="r" b="b"/>
              <a:pathLst>
                <a:path w="16419" h="168" extrusionOk="0">
                  <a:moveTo>
                    <a:pt x="8215" y="1"/>
                  </a:moveTo>
                  <a:cubicBezTo>
                    <a:pt x="3679" y="1"/>
                    <a:pt x="0" y="48"/>
                    <a:pt x="0" y="84"/>
                  </a:cubicBezTo>
                  <a:cubicBezTo>
                    <a:pt x="0" y="132"/>
                    <a:pt x="3679" y="167"/>
                    <a:pt x="8215" y="167"/>
                  </a:cubicBezTo>
                  <a:cubicBezTo>
                    <a:pt x="12740" y="167"/>
                    <a:pt x="16419" y="132"/>
                    <a:pt x="16419" y="84"/>
                  </a:cubicBezTo>
                  <a:cubicBezTo>
                    <a:pt x="16419" y="36"/>
                    <a:pt x="12752" y="1"/>
                    <a:pt x="8215" y="1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993;p44">
              <a:extLst>
                <a:ext uri="{FF2B5EF4-FFF2-40B4-BE49-F238E27FC236}">
                  <a16:creationId xmlns:a16="http://schemas.microsoft.com/office/drawing/2014/main" id="{B1901C95-1078-4BE4-8574-F14697F854FD}"/>
                </a:ext>
              </a:extLst>
            </p:cNvPr>
            <p:cNvSpPr/>
            <p:nvPr/>
          </p:nvSpPr>
          <p:spPr>
            <a:xfrm>
              <a:off x="2127925" y="2066750"/>
              <a:ext cx="85450" cy="261075"/>
            </a:xfrm>
            <a:custGeom>
              <a:avLst/>
              <a:gdLst/>
              <a:ahLst/>
              <a:cxnLst/>
              <a:rect l="l" t="t" r="r" b="b"/>
              <a:pathLst>
                <a:path w="3418" h="10443" extrusionOk="0">
                  <a:moveTo>
                    <a:pt x="1870" y="1"/>
                  </a:moveTo>
                  <a:cubicBezTo>
                    <a:pt x="1751" y="1"/>
                    <a:pt x="1632" y="24"/>
                    <a:pt x="1525" y="72"/>
                  </a:cubicBezTo>
                  <a:cubicBezTo>
                    <a:pt x="1108" y="227"/>
                    <a:pt x="751" y="513"/>
                    <a:pt x="513" y="894"/>
                  </a:cubicBezTo>
                  <a:cubicBezTo>
                    <a:pt x="156" y="1441"/>
                    <a:pt x="1" y="2108"/>
                    <a:pt x="84" y="2763"/>
                  </a:cubicBezTo>
                  <a:cubicBezTo>
                    <a:pt x="191" y="3549"/>
                    <a:pt x="429" y="4311"/>
                    <a:pt x="799" y="5013"/>
                  </a:cubicBezTo>
                  <a:cubicBezTo>
                    <a:pt x="1501" y="6537"/>
                    <a:pt x="2144" y="7906"/>
                    <a:pt x="2608" y="8871"/>
                  </a:cubicBezTo>
                  <a:cubicBezTo>
                    <a:pt x="2846" y="9335"/>
                    <a:pt x="3037" y="9728"/>
                    <a:pt x="3180" y="10026"/>
                  </a:cubicBezTo>
                  <a:cubicBezTo>
                    <a:pt x="3251" y="10169"/>
                    <a:pt x="3323" y="10311"/>
                    <a:pt x="3418" y="10442"/>
                  </a:cubicBezTo>
                  <a:cubicBezTo>
                    <a:pt x="3370" y="10288"/>
                    <a:pt x="3323" y="10133"/>
                    <a:pt x="3251" y="9990"/>
                  </a:cubicBezTo>
                  <a:lnTo>
                    <a:pt x="2727" y="8811"/>
                  </a:lnTo>
                  <a:cubicBezTo>
                    <a:pt x="2287" y="7835"/>
                    <a:pt x="1668" y="6454"/>
                    <a:pt x="965" y="4954"/>
                  </a:cubicBezTo>
                  <a:cubicBezTo>
                    <a:pt x="608" y="4275"/>
                    <a:pt x="370" y="3537"/>
                    <a:pt x="251" y="2775"/>
                  </a:cubicBezTo>
                  <a:cubicBezTo>
                    <a:pt x="167" y="2156"/>
                    <a:pt x="298" y="1525"/>
                    <a:pt x="632" y="989"/>
                  </a:cubicBezTo>
                  <a:cubicBezTo>
                    <a:pt x="846" y="620"/>
                    <a:pt x="1168" y="334"/>
                    <a:pt x="1549" y="167"/>
                  </a:cubicBezTo>
                  <a:cubicBezTo>
                    <a:pt x="1822" y="48"/>
                    <a:pt x="1989" y="48"/>
                    <a:pt x="1989" y="24"/>
                  </a:cubicBezTo>
                  <a:cubicBezTo>
                    <a:pt x="1989" y="13"/>
                    <a:pt x="1965" y="13"/>
                    <a:pt x="1870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994;p44">
              <a:extLst>
                <a:ext uri="{FF2B5EF4-FFF2-40B4-BE49-F238E27FC236}">
                  <a16:creationId xmlns:a16="http://schemas.microsoft.com/office/drawing/2014/main" id="{75D093BC-E6CD-4387-8C68-7137C6DC1CAB}"/>
                </a:ext>
              </a:extLst>
            </p:cNvPr>
            <p:cNvSpPr/>
            <p:nvPr/>
          </p:nvSpPr>
          <p:spPr>
            <a:xfrm>
              <a:off x="1830275" y="2105450"/>
              <a:ext cx="79200" cy="367325"/>
            </a:xfrm>
            <a:custGeom>
              <a:avLst/>
              <a:gdLst/>
              <a:ahLst/>
              <a:cxnLst/>
              <a:rect l="l" t="t" r="r" b="b"/>
              <a:pathLst>
                <a:path w="3168" h="14693" extrusionOk="0">
                  <a:moveTo>
                    <a:pt x="48" y="0"/>
                  </a:moveTo>
                  <a:cubicBezTo>
                    <a:pt x="1" y="12"/>
                    <a:pt x="679" y="3322"/>
                    <a:pt x="1501" y="7370"/>
                  </a:cubicBezTo>
                  <a:cubicBezTo>
                    <a:pt x="2334" y="11430"/>
                    <a:pt x="3060" y="14693"/>
                    <a:pt x="3108" y="14693"/>
                  </a:cubicBezTo>
                  <a:cubicBezTo>
                    <a:pt x="3168" y="14681"/>
                    <a:pt x="2489" y="11395"/>
                    <a:pt x="1656" y="7335"/>
                  </a:cubicBezTo>
                  <a:cubicBezTo>
                    <a:pt x="822" y="3275"/>
                    <a:pt x="96" y="0"/>
                    <a:pt x="48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995;p44">
              <a:extLst>
                <a:ext uri="{FF2B5EF4-FFF2-40B4-BE49-F238E27FC236}">
                  <a16:creationId xmlns:a16="http://schemas.microsoft.com/office/drawing/2014/main" id="{3BC01430-2D97-48B0-859E-7A52DF6ABEE8}"/>
                </a:ext>
              </a:extLst>
            </p:cNvPr>
            <p:cNvSpPr/>
            <p:nvPr/>
          </p:nvSpPr>
          <p:spPr>
            <a:xfrm>
              <a:off x="1926425" y="2349825"/>
              <a:ext cx="209575" cy="129800"/>
            </a:xfrm>
            <a:custGeom>
              <a:avLst/>
              <a:gdLst/>
              <a:ahLst/>
              <a:cxnLst/>
              <a:rect l="l" t="t" r="r" b="b"/>
              <a:pathLst>
                <a:path w="8383" h="5192" extrusionOk="0">
                  <a:moveTo>
                    <a:pt x="8358" y="0"/>
                  </a:moveTo>
                  <a:cubicBezTo>
                    <a:pt x="8287" y="524"/>
                    <a:pt x="8156" y="1048"/>
                    <a:pt x="7954" y="1536"/>
                  </a:cubicBezTo>
                  <a:cubicBezTo>
                    <a:pt x="7418" y="2715"/>
                    <a:pt x="6501" y="3668"/>
                    <a:pt x="5346" y="4251"/>
                  </a:cubicBezTo>
                  <a:cubicBezTo>
                    <a:pt x="4247" y="4778"/>
                    <a:pt x="3052" y="5052"/>
                    <a:pt x="1832" y="5052"/>
                  </a:cubicBezTo>
                  <a:cubicBezTo>
                    <a:pt x="1758" y="5052"/>
                    <a:pt x="1683" y="5051"/>
                    <a:pt x="1608" y="5049"/>
                  </a:cubicBezTo>
                  <a:cubicBezTo>
                    <a:pt x="759" y="5038"/>
                    <a:pt x="183" y="4958"/>
                    <a:pt x="37" y="4958"/>
                  </a:cubicBezTo>
                  <a:cubicBezTo>
                    <a:pt x="13" y="4958"/>
                    <a:pt x="0" y="4960"/>
                    <a:pt x="0" y="4965"/>
                  </a:cubicBezTo>
                  <a:cubicBezTo>
                    <a:pt x="143" y="5013"/>
                    <a:pt x="286" y="5049"/>
                    <a:pt x="429" y="5061"/>
                  </a:cubicBezTo>
                  <a:cubicBezTo>
                    <a:pt x="810" y="5132"/>
                    <a:pt x="1215" y="5168"/>
                    <a:pt x="1608" y="5180"/>
                  </a:cubicBezTo>
                  <a:cubicBezTo>
                    <a:pt x="1748" y="5187"/>
                    <a:pt x="1889" y="5191"/>
                    <a:pt x="2030" y="5191"/>
                  </a:cubicBezTo>
                  <a:cubicBezTo>
                    <a:pt x="3200" y="5191"/>
                    <a:pt x="4367" y="4928"/>
                    <a:pt x="5430" y="4418"/>
                  </a:cubicBezTo>
                  <a:cubicBezTo>
                    <a:pt x="6608" y="3822"/>
                    <a:pt x="7549" y="2810"/>
                    <a:pt x="8073" y="1596"/>
                  </a:cubicBezTo>
                  <a:cubicBezTo>
                    <a:pt x="8227" y="1227"/>
                    <a:pt x="8323" y="834"/>
                    <a:pt x="8358" y="441"/>
                  </a:cubicBezTo>
                  <a:cubicBezTo>
                    <a:pt x="8382" y="298"/>
                    <a:pt x="8382" y="143"/>
                    <a:pt x="8358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996;p44">
              <a:extLst>
                <a:ext uri="{FF2B5EF4-FFF2-40B4-BE49-F238E27FC236}">
                  <a16:creationId xmlns:a16="http://schemas.microsoft.com/office/drawing/2014/main" id="{462F4280-BCC9-4F2A-A3A8-96C675B3AC77}"/>
                </a:ext>
              </a:extLst>
            </p:cNvPr>
            <p:cNvSpPr/>
            <p:nvPr/>
          </p:nvSpPr>
          <p:spPr>
            <a:xfrm>
              <a:off x="1791275" y="2137600"/>
              <a:ext cx="502175" cy="4475"/>
            </a:xfrm>
            <a:custGeom>
              <a:avLst/>
              <a:gdLst/>
              <a:ahLst/>
              <a:cxnLst/>
              <a:rect l="l" t="t" r="r" b="b"/>
              <a:pathLst>
                <a:path w="20087" h="179" extrusionOk="0">
                  <a:moveTo>
                    <a:pt x="10038" y="0"/>
                  </a:moveTo>
                  <a:cubicBezTo>
                    <a:pt x="4501" y="0"/>
                    <a:pt x="1" y="36"/>
                    <a:pt x="1" y="84"/>
                  </a:cubicBezTo>
                  <a:cubicBezTo>
                    <a:pt x="1" y="131"/>
                    <a:pt x="4501" y="179"/>
                    <a:pt x="10050" y="179"/>
                  </a:cubicBezTo>
                  <a:cubicBezTo>
                    <a:pt x="15586" y="179"/>
                    <a:pt x="20087" y="131"/>
                    <a:pt x="20087" y="84"/>
                  </a:cubicBezTo>
                  <a:cubicBezTo>
                    <a:pt x="20087" y="36"/>
                    <a:pt x="15586" y="0"/>
                    <a:pt x="10038" y="0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997;p44">
              <a:extLst>
                <a:ext uri="{FF2B5EF4-FFF2-40B4-BE49-F238E27FC236}">
                  <a16:creationId xmlns:a16="http://schemas.microsoft.com/office/drawing/2014/main" id="{E1C6D248-B5F6-4972-9385-FC567E186AEA}"/>
                </a:ext>
              </a:extLst>
            </p:cNvPr>
            <p:cNvSpPr/>
            <p:nvPr/>
          </p:nvSpPr>
          <p:spPr>
            <a:xfrm>
              <a:off x="1762400" y="2200700"/>
              <a:ext cx="568250" cy="4200"/>
            </a:xfrm>
            <a:custGeom>
              <a:avLst/>
              <a:gdLst/>
              <a:ahLst/>
              <a:cxnLst/>
              <a:rect l="l" t="t" r="r" b="b"/>
              <a:pathLst>
                <a:path w="22730" h="168" extrusionOk="0">
                  <a:moveTo>
                    <a:pt x="11359" y="0"/>
                  </a:moveTo>
                  <a:cubicBezTo>
                    <a:pt x="5085" y="0"/>
                    <a:pt x="1" y="36"/>
                    <a:pt x="1" y="84"/>
                  </a:cubicBezTo>
                  <a:cubicBezTo>
                    <a:pt x="1" y="131"/>
                    <a:pt x="5097" y="167"/>
                    <a:pt x="11359" y="167"/>
                  </a:cubicBezTo>
                  <a:cubicBezTo>
                    <a:pt x="17634" y="167"/>
                    <a:pt x="22730" y="131"/>
                    <a:pt x="22730" y="84"/>
                  </a:cubicBezTo>
                  <a:cubicBezTo>
                    <a:pt x="22730" y="36"/>
                    <a:pt x="17634" y="0"/>
                    <a:pt x="11359" y="0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998;p44">
              <a:extLst>
                <a:ext uri="{FF2B5EF4-FFF2-40B4-BE49-F238E27FC236}">
                  <a16:creationId xmlns:a16="http://schemas.microsoft.com/office/drawing/2014/main" id="{E5E1D722-5869-4721-B964-0F3AB068245C}"/>
                </a:ext>
              </a:extLst>
            </p:cNvPr>
            <p:cNvSpPr/>
            <p:nvPr/>
          </p:nvSpPr>
          <p:spPr>
            <a:xfrm>
              <a:off x="1731750" y="2258750"/>
              <a:ext cx="623925" cy="4175"/>
            </a:xfrm>
            <a:custGeom>
              <a:avLst/>
              <a:gdLst/>
              <a:ahLst/>
              <a:cxnLst/>
              <a:rect l="l" t="t" r="r" b="b"/>
              <a:pathLst>
                <a:path w="24957" h="167" extrusionOk="0">
                  <a:moveTo>
                    <a:pt x="12478" y="0"/>
                  </a:moveTo>
                  <a:cubicBezTo>
                    <a:pt x="5585" y="0"/>
                    <a:pt x="1" y="36"/>
                    <a:pt x="1" y="83"/>
                  </a:cubicBezTo>
                  <a:cubicBezTo>
                    <a:pt x="1" y="131"/>
                    <a:pt x="5585" y="167"/>
                    <a:pt x="12478" y="167"/>
                  </a:cubicBezTo>
                  <a:cubicBezTo>
                    <a:pt x="19360" y="167"/>
                    <a:pt x="24956" y="131"/>
                    <a:pt x="24956" y="83"/>
                  </a:cubicBezTo>
                  <a:cubicBezTo>
                    <a:pt x="24956" y="36"/>
                    <a:pt x="19360" y="0"/>
                    <a:pt x="12478" y="0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999;p44">
              <a:extLst>
                <a:ext uri="{FF2B5EF4-FFF2-40B4-BE49-F238E27FC236}">
                  <a16:creationId xmlns:a16="http://schemas.microsoft.com/office/drawing/2014/main" id="{D5B865AF-7B52-46F4-A9FA-44965CCA86B1}"/>
                </a:ext>
              </a:extLst>
            </p:cNvPr>
            <p:cNvSpPr/>
            <p:nvPr/>
          </p:nvSpPr>
          <p:spPr>
            <a:xfrm>
              <a:off x="1716575" y="2292375"/>
              <a:ext cx="147950" cy="39325"/>
            </a:xfrm>
            <a:custGeom>
              <a:avLst/>
              <a:gdLst/>
              <a:ahLst/>
              <a:cxnLst/>
              <a:rect l="l" t="t" r="r" b="b"/>
              <a:pathLst>
                <a:path w="5918" h="1573" extrusionOk="0">
                  <a:moveTo>
                    <a:pt x="0" y="1"/>
                  </a:moveTo>
                  <a:cubicBezTo>
                    <a:pt x="286" y="96"/>
                    <a:pt x="572" y="167"/>
                    <a:pt x="870" y="227"/>
                  </a:cubicBezTo>
                  <a:cubicBezTo>
                    <a:pt x="1405" y="346"/>
                    <a:pt x="2155" y="524"/>
                    <a:pt x="2977" y="739"/>
                  </a:cubicBezTo>
                  <a:cubicBezTo>
                    <a:pt x="3787" y="953"/>
                    <a:pt x="4513" y="1167"/>
                    <a:pt x="5049" y="1334"/>
                  </a:cubicBezTo>
                  <a:cubicBezTo>
                    <a:pt x="5334" y="1429"/>
                    <a:pt x="5620" y="1513"/>
                    <a:pt x="5918" y="1572"/>
                  </a:cubicBezTo>
                  <a:cubicBezTo>
                    <a:pt x="5656" y="1417"/>
                    <a:pt x="5370" y="1310"/>
                    <a:pt x="5084" y="1215"/>
                  </a:cubicBezTo>
                  <a:cubicBezTo>
                    <a:pt x="4560" y="1024"/>
                    <a:pt x="3846" y="786"/>
                    <a:pt x="3013" y="572"/>
                  </a:cubicBezTo>
                  <a:cubicBezTo>
                    <a:pt x="2179" y="358"/>
                    <a:pt x="1441" y="203"/>
                    <a:pt x="893" y="108"/>
                  </a:cubicBezTo>
                  <a:cubicBezTo>
                    <a:pt x="596" y="36"/>
                    <a:pt x="298" y="1"/>
                    <a:pt x="0" y="1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000;p44">
              <a:extLst>
                <a:ext uri="{FF2B5EF4-FFF2-40B4-BE49-F238E27FC236}">
                  <a16:creationId xmlns:a16="http://schemas.microsoft.com/office/drawing/2014/main" id="{530A48A3-21B4-4D9E-B8B2-DD0CF16A7673}"/>
                </a:ext>
              </a:extLst>
            </p:cNvPr>
            <p:cNvSpPr/>
            <p:nvPr/>
          </p:nvSpPr>
          <p:spPr>
            <a:xfrm>
              <a:off x="1875225" y="2316100"/>
              <a:ext cx="327450" cy="5675"/>
            </a:xfrm>
            <a:custGeom>
              <a:avLst/>
              <a:gdLst/>
              <a:ahLst/>
              <a:cxnLst/>
              <a:rect l="l" t="t" r="r" b="b"/>
              <a:pathLst>
                <a:path w="13098" h="227" extrusionOk="0">
                  <a:moveTo>
                    <a:pt x="5605" y="1"/>
                  </a:moveTo>
                  <a:cubicBezTo>
                    <a:pt x="4175" y="1"/>
                    <a:pt x="2897" y="22"/>
                    <a:pt x="1917" y="52"/>
                  </a:cubicBezTo>
                  <a:cubicBezTo>
                    <a:pt x="1334" y="75"/>
                    <a:pt x="846" y="87"/>
                    <a:pt x="524" y="111"/>
                  </a:cubicBezTo>
                  <a:cubicBezTo>
                    <a:pt x="346" y="111"/>
                    <a:pt x="179" y="123"/>
                    <a:pt x="0" y="147"/>
                  </a:cubicBezTo>
                  <a:cubicBezTo>
                    <a:pt x="131" y="164"/>
                    <a:pt x="255" y="175"/>
                    <a:pt x="383" y="175"/>
                  </a:cubicBezTo>
                  <a:cubicBezTo>
                    <a:pt x="429" y="175"/>
                    <a:pt x="476" y="174"/>
                    <a:pt x="524" y="171"/>
                  </a:cubicBezTo>
                  <a:lnTo>
                    <a:pt x="6549" y="171"/>
                  </a:lnTo>
                  <a:lnTo>
                    <a:pt x="11180" y="218"/>
                  </a:lnTo>
                  <a:lnTo>
                    <a:pt x="12585" y="218"/>
                  </a:lnTo>
                  <a:cubicBezTo>
                    <a:pt x="12654" y="223"/>
                    <a:pt x="12723" y="226"/>
                    <a:pt x="12793" y="226"/>
                  </a:cubicBezTo>
                  <a:cubicBezTo>
                    <a:pt x="12892" y="226"/>
                    <a:pt x="12993" y="220"/>
                    <a:pt x="13097" y="206"/>
                  </a:cubicBezTo>
                  <a:cubicBezTo>
                    <a:pt x="12919" y="183"/>
                    <a:pt x="12752" y="171"/>
                    <a:pt x="12585" y="171"/>
                  </a:cubicBezTo>
                  <a:cubicBezTo>
                    <a:pt x="12252" y="147"/>
                    <a:pt x="11776" y="123"/>
                    <a:pt x="11180" y="99"/>
                  </a:cubicBezTo>
                  <a:cubicBezTo>
                    <a:pt x="9990" y="52"/>
                    <a:pt x="8359" y="16"/>
                    <a:pt x="6549" y="4"/>
                  </a:cubicBezTo>
                  <a:cubicBezTo>
                    <a:pt x="6228" y="2"/>
                    <a:pt x="5913" y="1"/>
                    <a:pt x="5605" y="1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001;p44">
              <a:extLst>
                <a:ext uri="{FF2B5EF4-FFF2-40B4-BE49-F238E27FC236}">
                  <a16:creationId xmlns:a16="http://schemas.microsoft.com/office/drawing/2014/main" id="{1897780A-F62D-4C63-92D4-61CE72AFF8DD}"/>
                </a:ext>
              </a:extLst>
            </p:cNvPr>
            <p:cNvSpPr/>
            <p:nvPr/>
          </p:nvSpPr>
          <p:spPr>
            <a:xfrm>
              <a:off x="2210975" y="2291850"/>
              <a:ext cx="169300" cy="25250"/>
            </a:xfrm>
            <a:custGeom>
              <a:avLst/>
              <a:gdLst/>
              <a:ahLst/>
              <a:cxnLst/>
              <a:rect l="l" t="t" r="r" b="b"/>
              <a:pathLst>
                <a:path w="6772" h="1010" extrusionOk="0">
                  <a:moveTo>
                    <a:pt x="6607" y="1"/>
                  </a:moveTo>
                  <a:cubicBezTo>
                    <a:pt x="6573" y="1"/>
                    <a:pt x="6537" y="4"/>
                    <a:pt x="6501" y="10"/>
                  </a:cubicBezTo>
                  <a:cubicBezTo>
                    <a:pt x="6335" y="22"/>
                    <a:pt x="6085" y="45"/>
                    <a:pt x="5775" y="81"/>
                  </a:cubicBezTo>
                  <a:cubicBezTo>
                    <a:pt x="5156" y="141"/>
                    <a:pt x="4311" y="260"/>
                    <a:pt x="3382" y="403"/>
                  </a:cubicBezTo>
                  <a:cubicBezTo>
                    <a:pt x="2441" y="545"/>
                    <a:pt x="1596" y="688"/>
                    <a:pt x="989" y="795"/>
                  </a:cubicBezTo>
                  <a:cubicBezTo>
                    <a:pt x="655" y="831"/>
                    <a:pt x="322" y="903"/>
                    <a:pt x="1" y="1010"/>
                  </a:cubicBezTo>
                  <a:cubicBezTo>
                    <a:pt x="346" y="998"/>
                    <a:pt x="679" y="962"/>
                    <a:pt x="1001" y="903"/>
                  </a:cubicBezTo>
                  <a:cubicBezTo>
                    <a:pt x="1620" y="831"/>
                    <a:pt x="2465" y="700"/>
                    <a:pt x="3406" y="569"/>
                  </a:cubicBezTo>
                  <a:cubicBezTo>
                    <a:pt x="4335" y="426"/>
                    <a:pt x="5180" y="283"/>
                    <a:pt x="5787" y="176"/>
                  </a:cubicBezTo>
                  <a:lnTo>
                    <a:pt x="6513" y="57"/>
                  </a:lnTo>
                  <a:lnTo>
                    <a:pt x="6704" y="22"/>
                  </a:lnTo>
                  <a:lnTo>
                    <a:pt x="6740" y="22"/>
                  </a:lnTo>
                  <a:cubicBezTo>
                    <a:pt x="6740" y="22"/>
                    <a:pt x="6761" y="27"/>
                    <a:pt x="6768" y="27"/>
                  </a:cubicBezTo>
                  <a:cubicBezTo>
                    <a:pt x="6771" y="27"/>
                    <a:pt x="6771" y="26"/>
                    <a:pt x="6763" y="22"/>
                  </a:cubicBezTo>
                  <a:cubicBezTo>
                    <a:pt x="6740" y="10"/>
                    <a:pt x="6728" y="10"/>
                    <a:pt x="6704" y="10"/>
                  </a:cubicBezTo>
                  <a:cubicBezTo>
                    <a:pt x="6674" y="4"/>
                    <a:pt x="6641" y="1"/>
                    <a:pt x="6607" y="1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002;p44">
              <a:extLst>
                <a:ext uri="{FF2B5EF4-FFF2-40B4-BE49-F238E27FC236}">
                  <a16:creationId xmlns:a16="http://schemas.microsoft.com/office/drawing/2014/main" id="{C147DBCA-F9C2-44C9-A518-6116B33AB235}"/>
                </a:ext>
              </a:extLst>
            </p:cNvPr>
            <p:cNvSpPr/>
            <p:nvPr/>
          </p:nvSpPr>
          <p:spPr>
            <a:xfrm>
              <a:off x="1889500" y="2375125"/>
              <a:ext cx="238750" cy="4200"/>
            </a:xfrm>
            <a:custGeom>
              <a:avLst/>
              <a:gdLst/>
              <a:ahLst/>
              <a:cxnLst/>
              <a:rect l="l" t="t" r="r" b="b"/>
              <a:pathLst>
                <a:path w="9550" h="168" extrusionOk="0">
                  <a:moveTo>
                    <a:pt x="4775" y="0"/>
                  </a:moveTo>
                  <a:cubicBezTo>
                    <a:pt x="2144" y="0"/>
                    <a:pt x="1" y="48"/>
                    <a:pt x="1" y="84"/>
                  </a:cubicBezTo>
                  <a:cubicBezTo>
                    <a:pt x="1" y="131"/>
                    <a:pt x="2144" y="167"/>
                    <a:pt x="4775" y="167"/>
                  </a:cubicBezTo>
                  <a:cubicBezTo>
                    <a:pt x="7418" y="167"/>
                    <a:pt x="9550" y="131"/>
                    <a:pt x="9550" y="84"/>
                  </a:cubicBezTo>
                  <a:cubicBezTo>
                    <a:pt x="9550" y="36"/>
                    <a:pt x="7418" y="0"/>
                    <a:pt x="4775" y="0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003;p44">
              <a:extLst>
                <a:ext uri="{FF2B5EF4-FFF2-40B4-BE49-F238E27FC236}">
                  <a16:creationId xmlns:a16="http://schemas.microsoft.com/office/drawing/2014/main" id="{F00A82BD-7952-461F-AD3A-26451097A6A2}"/>
                </a:ext>
              </a:extLst>
            </p:cNvPr>
            <p:cNvSpPr/>
            <p:nvPr/>
          </p:nvSpPr>
          <p:spPr>
            <a:xfrm>
              <a:off x="2124075" y="2394250"/>
              <a:ext cx="81575" cy="4625"/>
            </a:xfrm>
            <a:custGeom>
              <a:avLst/>
              <a:gdLst/>
              <a:ahLst/>
              <a:cxnLst/>
              <a:rect l="l" t="t" r="r" b="b"/>
              <a:pathLst>
                <a:path w="3263" h="185" extrusionOk="0">
                  <a:moveTo>
                    <a:pt x="1233" y="1"/>
                  </a:moveTo>
                  <a:cubicBezTo>
                    <a:pt x="818" y="1"/>
                    <a:pt x="406" y="30"/>
                    <a:pt x="0" y="93"/>
                  </a:cubicBezTo>
                  <a:cubicBezTo>
                    <a:pt x="406" y="156"/>
                    <a:pt x="818" y="185"/>
                    <a:pt x="1233" y="185"/>
                  </a:cubicBezTo>
                  <a:cubicBezTo>
                    <a:pt x="1365" y="185"/>
                    <a:pt x="1498" y="182"/>
                    <a:pt x="1631" y="176"/>
                  </a:cubicBezTo>
                  <a:cubicBezTo>
                    <a:pt x="1761" y="182"/>
                    <a:pt x="1892" y="185"/>
                    <a:pt x="2023" y="185"/>
                  </a:cubicBezTo>
                  <a:cubicBezTo>
                    <a:pt x="2433" y="185"/>
                    <a:pt x="2848" y="156"/>
                    <a:pt x="3262" y="93"/>
                  </a:cubicBezTo>
                  <a:cubicBezTo>
                    <a:pt x="2848" y="30"/>
                    <a:pt x="2433" y="1"/>
                    <a:pt x="2023" y="1"/>
                  </a:cubicBezTo>
                  <a:cubicBezTo>
                    <a:pt x="1892" y="1"/>
                    <a:pt x="1761" y="4"/>
                    <a:pt x="1631" y="9"/>
                  </a:cubicBezTo>
                  <a:cubicBezTo>
                    <a:pt x="1498" y="4"/>
                    <a:pt x="1365" y="1"/>
                    <a:pt x="1233" y="1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004;p44">
              <a:extLst>
                <a:ext uri="{FF2B5EF4-FFF2-40B4-BE49-F238E27FC236}">
                  <a16:creationId xmlns:a16="http://schemas.microsoft.com/office/drawing/2014/main" id="{096ED986-EFDB-41B6-ACFF-4F5BAB8E19E2}"/>
                </a:ext>
              </a:extLst>
            </p:cNvPr>
            <p:cNvSpPr/>
            <p:nvPr/>
          </p:nvSpPr>
          <p:spPr>
            <a:xfrm>
              <a:off x="1904700" y="2442625"/>
              <a:ext cx="171475" cy="7075"/>
            </a:xfrm>
            <a:custGeom>
              <a:avLst/>
              <a:gdLst/>
              <a:ahLst/>
              <a:cxnLst/>
              <a:rect l="l" t="t" r="r" b="b"/>
              <a:pathLst>
                <a:path w="6859" h="283" extrusionOk="0">
                  <a:moveTo>
                    <a:pt x="500" y="0"/>
                  </a:moveTo>
                  <a:cubicBezTo>
                    <a:pt x="333" y="0"/>
                    <a:pt x="167" y="9"/>
                    <a:pt x="0" y="27"/>
                  </a:cubicBezTo>
                  <a:cubicBezTo>
                    <a:pt x="333" y="98"/>
                    <a:pt x="667" y="134"/>
                    <a:pt x="1000" y="146"/>
                  </a:cubicBezTo>
                  <a:cubicBezTo>
                    <a:pt x="1619" y="194"/>
                    <a:pt x="2477" y="241"/>
                    <a:pt x="3429" y="265"/>
                  </a:cubicBezTo>
                  <a:cubicBezTo>
                    <a:pt x="3899" y="277"/>
                    <a:pt x="4349" y="283"/>
                    <a:pt x="4760" y="283"/>
                  </a:cubicBezTo>
                  <a:cubicBezTo>
                    <a:pt x="5170" y="283"/>
                    <a:pt x="5542" y="277"/>
                    <a:pt x="5858" y="265"/>
                  </a:cubicBezTo>
                  <a:cubicBezTo>
                    <a:pt x="6191" y="265"/>
                    <a:pt x="6525" y="241"/>
                    <a:pt x="6858" y="194"/>
                  </a:cubicBezTo>
                  <a:cubicBezTo>
                    <a:pt x="6582" y="154"/>
                    <a:pt x="6306" y="131"/>
                    <a:pt x="6030" y="131"/>
                  </a:cubicBezTo>
                  <a:cubicBezTo>
                    <a:pt x="5972" y="131"/>
                    <a:pt x="5915" y="132"/>
                    <a:pt x="5858" y="134"/>
                  </a:cubicBezTo>
                  <a:lnTo>
                    <a:pt x="3429" y="98"/>
                  </a:lnTo>
                  <a:lnTo>
                    <a:pt x="1000" y="27"/>
                  </a:lnTo>
                  <a:cubicBezTo>
                    <a:pt x="834" y="9"/>
                    <a:pt x="667" y="0"/>
                    <a:pt x="500" y="0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005;p44">
              <a:extLst>
                <a:ext uri="{FF2B5EF4-FFF2-40B4-BE49-F238E27FC236}">
                  <a16:creationId xmlns:a16="http://schemas.microsoft.com/office/drawing/2014/main" id="{168FB955-6780-4525-96CB-F944C8276597}"/>
                </a:ext>
              </a:extLst>
            </p:cNvPr>
            <p:cNvSpPr/>
            <p:nvPr/>
          </p:nvSpPr>
          <p:spPr>
            <a:xfrm>
              <a:off x="2048150" y="2462125"/>
              <a:ext cx="163750" cy="4625"/>
            </a:xfrm>
            <a:custGeom>
              <a:avLst/>
              <a:gdLst/>
              <a:ahLst/>
              <a:cxnLst/>
              <a:rect l="l" t="t" r="r" b="b"/>
              <a:pathLst>
                <a:path w="6550" h="185" extrusionOk="0">
                  <a:moveTo>
                    <a:pt x="2485" y="0"/>
                  </a:moveTo>
                  <a:cubicBezTo>
                    <a:pt x="1660" y="0"/>
                    <a:pt x="831" y="29"/>
                    <a:pt x="1" y="92"/>
                  </a:cubicBezTo>
                  <a:cubicBezTo>
                    <a:pt x="831" y="155"/>
                    <a:pt x="1660" y="184"/>
                    <a:pt x="2485" y="184"/>
                  </a:cubicBezTo>
                  <a:cubicBezTo>
                    <a:pt x="2749" y="184"/>
                    <a:pt x="3012" y="181"/>
                    <a:pt x="3275" y="176"/>
                  </a:cubicBezTo>
                  <a:cubicBezTo>
                    <a:pt x="3541" y="181"/>
                    <a:pt x="3807" y="184"/>
                    <a:pt x="4072" y="184"/>
                  </a:cubicBezTo>
                  <a:cubicBezTo>
                    <a:pt x="4901" y="184"/>
                    <a:pt x="5729" y="155"/>
                    <a:pt x="6549" y="92"/>
                  </a:cubicBezTo>
                  <a:cubicBezTo>
                    <a:pt x="5729" y="29"/>
                    <a:pt x="4901" y="0"/>
                    <a:pt x="4072" y="0"/>
                  </a:cubicBezTo>
                  <a:cubicBezTo>
                    <a:pt x="3807" y="0"/>
                    <a:pt x="3541" y="3"/>
                    <a:pt x="3275" y="9"/>
                  </a:cubicBezTo>
                  <a:cubicBezTo>
                    <a:pt x="3012" y="3"/>
                    <a:pt x="2749" y="0"/>
                    <a:pt x="2485" y="0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006;p44">
              <a:extLst>
                <a:ext uri="{FF2B5EF4-FFF2-40B4-BE49-F238E27FC236}">
                  <a16:creationId xmlns:a16="http://schemas.microsoft.com/office/drawing/2014/main" id="{96FFF0AF-DB8D-4C22-A4B5-776BF7103296}"/>
                </a:ext>
              </a:extLst>
            </p:cNvPr>
            <p:cNvSpPr/>
            <p:nvPr/>
          </p:nvSpPr>
          <p:spPr>
            <a:xfrm>
              <a:off x="1889500" y="2512125"/>
              <a:ext cx="334600" cy="12275"/>
            </a:xfrm>
            <a:custGeom>
              <a:avLst/>
              <a:gdLst/>
              <a:ahLst/>
              <a:cxnLst/>
              <a:rect l="l" t="t" r="r" b="b"/>
              <a:pathLst>
                <a:path w="13384" h="491" extrusionOk="0">
                  <a:moveTo>
                    <a:pt x="269" y="0"/>
                  </a:moveTo>
                  <a:cubicBezTo>
                    <a:pt x="179" y="0"/>
                    <a:pt x="90" y="3"/>
                    <a:pt x="1" y="9"/>
                  </a:cubicBezTo>
                  <a:cubicBezTo>
                    <a:pt x="179" y="45"/>
                    <a:pt x="358" y="69"/>
                    <a:pt x="525" y="69"/>
                  </a:cubicBezTo>
                  <a:cubicBezTo>
                    <a:pt x="870" y="104"/>
                    <a:pt x="1358" y="140"/>
                    <a:pt x="1965" y="176"/>
                  </a:cubicBezTo>
                  <a:cubicBezTo>
                    <a:pt x="3156" y="247"/>
                    <a:pt x="4847" y="331"/>
                    <a:pt x="6692" y="390"/>
                  </a:cubicBezTo>
                  <a:cubicBezTo>
                    <a:pt x="8538" y="438"/>
                    <a:pt x="10216" y="485"/>
                    <a:pt x="11431" y="485"/>
                  </a:cubicBezTo>
                  <a:lnTo>
                    <a:pt x="12860" y="485"/>
                  </a:lnTo>
                  <a:cubicBezTo>
                    <a:pt x="12907" y="489"/>
                    <a:pt x="12955" y="490"/>
                    <a:pt x="13003" y="490"/>
                  </a:cubicBezTo>
                  <a:cubicBezTo>
                    <a:pt x="13133" y="490"/>
                    <a:pt x="13261" y="479"/>
                    <a:pt x="13384" y="462"/>
                  </a:cubicBezTo>
                  <a:cubicBezTo>
                    <a:pt x="13217" y="438"/>
                    <a:pt x="13038" y="426"/>
                    <a:pt x="12860" y="426"/>
                  </a:cubicBezTo>
                  <a:lnTo>
                    <a:pt x="11431" y="366"/>
                  </a:lnTo>
                  <a:lnTo>
                    <a:pt x="6704" y="212"/>
                  </a:lnTo>
                  <a:lnTo>
                    <a:pt x="1965" y="57"/>
                  </a:lnTo>
                  <a:lnTo>
                    <a:pt x="537" y="9"/>
                  </a:lnTo>
                  <a:cubicBezTo>
                    <a:pt x="447" y="3"/>
                    <a:pt x="358" y="0"/>
                    <a:pt x="269" y="0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007;p44">
              <a:extLst>
                <a:ext uri="{FF2B5EF4-FFF2-40B4-BE49-F238E27FC236}">
                  <a16:creationId xmlns:a16="http://schemas.microsoft.com/office/drawing/2014/main" id="{36DF6D56-EE6F-4FCD-9347-EF9CAF6591E6}"/>
                </a:ext>
              </a:extLst>
            </p:cNvPr>
            <p:cNvSpPr/>
            <p:nvPr/>
          </p:nvSpPr>
          <p:spPr>
            <a:xfrm>
              <a:off x="1871650" y="2570175"/>
              <a:ext cx="363750" cy="21000"/>
            </a:xfrm>
            <a:custGeom>
              <a:avLst/>
              <a:gdLst/>
              <a:ahLst/>
              <a:cxnLst/>
              <a:rect l="l" t="t" r="r" b="b"/>
              <a:pathLst>
                <a:path w="14550" h="840" extrusionOk="0">
                  <a:moveTo>
                    <a:pt x="286" y="0"/>
                  </a:moveTo>
                  <a:cubicBezTo>
                    <a:pt x="191" y="0"/>
                    <a:pt x="96" y="3"/>
                    <a:pt x="1" y="9"/>
                  </a:cubicBezTo>
                  <a:cubicBezTo>
                    <a:pt x="191" y="45"/>
                    <a:pt x="382" y="68"/>
                    <a:pt x="572" y="80"/>
                  </a:cubicBezTo>
                  <a:lnTo>
                    <a:pt x="2132" y="188"/>
                  </a:lnTo>
                  <a:cubicBezTo>
                    <a:pt x="3453" y="295"/>
                    <a:pt x="5263" y="402"/>
                    <a:pt x="7275" y="509"/>
                  </a:cubicBezTo>
                  <a:cubicBezTo>
                    <a:pt x="9287" y="628"/>
                    <a:pt x="11097" y="711"/>
                    <a:pt x="12419" y="771"/>
                  </a:cubicBezTo>
                  <a:lnTo>
                    <a:pt x="13978" y="830"/>
                  </a:lnTo>
                  <a:cubicBezTo>
                    <a:pt x="14074" y="836"/>
                    <a:pt x="14169" y="839"/>
                    <a:pt x="14264" y="839"/>
                  </a:cubicBezTo>
                  <a:cubicBezTo>
                    <a:pt x="14359" y="839"/>
                    <a:pt x="14455" y="836"/>
                    <a:pt x="14550" y="830"/>
                  </a:cubicBezTo>
                  <a:cubicBezTo>
                    <a:pt x="14359" y="795"/>
                    <a:pt x="14169" y="771"/>
                    <a:pt x="13967" y="771"/>
                  </a:cubicBezTo>
                  <a:lnTo>
                    <a:pt x="12419" y="664"/>
                  </a:lnTo>
                  <a:cubicBezTo>
                    <a:pt x="11097" y="557"/>
                    <a:pt x="9275" y="449"/>
                    <a:pt x="7275" y="342"/>
                  </a:cubicBezTo>
                  <a:cubicBezTo>
                    <a:pt x="5263" y="223"/>
                    <a:pt x="3441" y="128"/>
                    <a:pt x="2132" y="80"/>
                  </a:cubicBezTo>
                  <a:lnTo>
                    <a:pt x="572" y="9"/>
                  </a:lnTo>
                  <a:cubicBezTo>
                    <a:pt x="477" y="3"/>
                    <a:pt x="382" y="0"/>
                    <a:pt x="286" y="0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008;p44">
              <a:extLst>
                <a:ext uri="{FF2B5EF4-FFF2-40B4-BE49-F238E27FC236}">
                  <a16:creationId xmlns:a16="http://schemas.microsoft.com/office/drawing/2014/main" id="{E5A890DF-A9AA-4683-AF01-0382CC15F977}"/>
                </a:ext>
              </a:extLst>
            </p:cNvPr>
            <p:cNvSpPr/>
            <p:nvPr/>
          </p:nvSpPr>
          <p:spPr>
            <a:xfrm>
              <a:off x="1914225" y="2348200"/>
              <a:ext cx="219375" cy="128850"/>
            </a:xfrm>
            <a:custGeom>
              <a:avLst/>
              <a:gdLst/>
              <a:ahLst/>
              <a:cxnLst/>
              <a:rect l="l" t="t" r="r" b="b"/>
              <a:pathLst>
                <a:path w="8775" h="5154" extrusionOk="0">
                  <a:moveTo>
                    <a:pt x="7615" y="0"/>
                  </a:moveTo>
                  <a:cubicBezTo>
                    <a:pt x="7581" y="0"/>
                    <a:pt x="7547" y="2"/>
                    <a:pt x="7513" y="6"/>
                  </a:cubicBezTo>
                  <a:cubicBezTo>
                    <a:pt x="6787" y="101"/>
                    <a:pt x="6441" y="911"/>
                    <a:pt x="6084" y="1554"/>
                  </a:cubicBezTo>
                  <a:cubicBezTo>
                    <a:pt x="5081" y="3335"/>
                    <a:pt x="3207" y="4403"/>
                    <a:pt x="1211" y="4403"/>
                  </a:cubicBezTo>
                  <a:cubicBezTo>
                    <a:pt x="885" y="4403"/>
                    <a:pt x="555" y="4374"/>
                    <a:pt x="226" y="4316"/>
                  </a:cubicBezTo>
                  <a:cubicBezTo>
                    <a:pt x="226" y="4316"/>
                    <a:pt x="0" y="4423"/>
                    <a:pt x="203" y="4578"/>
                  </a:cubicBezTo>
                  <a:cubicBezTo>
                    <a:pt x="777" y="5013"/>
                    <a:pt x="1493" y="5154"/>
                    <a:pt x="2243" y="5154"/>
                  </a:cubicBezTo>
                  <a:cubicBezTo>
                    <a:pt x="2969" y="5154"/>
                    <a:pt x="3726" y="5022"/>
                    <a:pt x="4417" y="4899"/>
                  </a:cubicBezTo>
                  <a:cubicBezTo>
                    <a:pt x="5834" y="4697"/>
                    <a:pt x="7132" y="3983"/>
                    <a:pt x="8084" y="2911"/>
                  </a:cubicBezTo>
                  <a:cubicBezTo>
                    <a:pt x="8525" y="2447"/>
                    <a:pt x="8775" y="1828"/>
                    <a:pt x="8763" y="1185"/>
                  </a:cubicBezTo>
                  <a:cubicBezTo>
                    <a:pt x="8707" y="576"/>
                    <a:pt x="8203" y="0"/>
                    <a:pt x="7615" y="0"/>
                  </a:cubicBez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009;p44">
              <a:extLst>
                <a:ext uri="{FF2B5EF4-FFF2-40B4-BE49-F238E27FC236}">
                  <a16:creationId xmlns:a16="http://schemas.microsoft.com/office/drawing/2014/main" id="{4F3BADE5-0625-4972-A6ED-DF81B3404824}"/>
                </a:ext>
              </a:extLst>
            </p:cNvPr>
            <p:cNvSpPr/>
            <p:nvPr/>
          </p:nvSpPr>
          <p:spPr>
            <a:xfrm>
              <a:off x="2135375" y="2154550"/>
              <a:ext cx="75625" cy="297100"/>
            </a:xfrm>
            <a:custGeom>
              <a:avLst/>
              <a:gdLst/>
              <a:ahLst/>
              <a:cxnLst/>
              <a:rect l="l" t="t" r="r" b="b"/>
              <a:pathLst>
                <a:path w="3025" h="11884" extrusionOk="0">
                  <a:moveTo>
                    <a:pt x="0" y="1"/>
                  </a:moveTo>
                  <a:cubicBezTo>
                    <a:pt x="358" y="2858"/>
                    <a:pt x="822" y="5192"/>
                    <a:pt x="1417" y="8014"/>
                  </a:cubicBezTo>
                  <a:cubicBezTo>
                    <a:pt x="1703" y="9395"/>
                    <a:pt x="2060" y="10848"/>
                    <a:pt x="3025" y="11883"/>
                  </a:cubicBezTo>
                  <a:lnTo>
                    <a:pt x="2477" y="55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010;p44">
              <a:extLst>
                <a:ext uri="{FF2B5EF4-FFF2-40B4-BE49-F238E27FC236}">
                  <a16:creationId xmlns:a16="http://schemas.microsoft.com/office/drawing/2014/main" id="{4BE4DB90-72FA-4599-A288-C7461E44A2C3}"/>
                </a:ext>
              </a:extLst>
            </p:cNvPr>
            <p:cNvSpPr/>
            <p:nvPr/>
          </p:nvSpPr>
          <p:spPr>
            <a:xfrm>
              <a:off x="1884150" y="1965850"/>
              <a:ext cx="112550" cy="212550"/>
            </a:xfrm>
            <a:custGeom>
              <a:avLst/>
              <a:gdLst/>
              <a:ahLst/>
              <a:cxnLst/>
              <a:rect l="l" t="t" r="r" b="b"/>
              <a:pathLst>
                <a:path w="4502" h="8502" extrusionOk="0">
                  <a:moveTo>
                    <a:pt x="3668" y="0"/>
                  </a:moveTo>
                  <a:lnTo>
                    <a:pt x="1941" y="1584"/>
                  </a:lnTo>
                  <a:cubicBezTo>
                    <a:pt x="882" y="1989"/>
                    <a:pt x="358" y="3179"/>
                    <a:pt x="763" y="4239"/>
                  </a:cubicBezTo>
                  <a:cubicBezTo>
                    <a:pt x="822" y="4382"/>
                    <a:pt x="894" y="4525"/>
                    <a:pt x="977" y="4644"/>
                  </a:cubicBezTo>
                  <a:cubicBezTo>
                    <a:pt x="1132" y="4811"/>
                    <a:pt x="1215" y="5001"/>
                    <a:pt x="1239" y="5215"/>
                  </a:cubicBezTo>
                  <a:cubicBezTo>
                    <a:pt x="1215" y="5727"/>
                    <a:pt x="393" y="5739"/>
                    <a:pt x="132" y="6180"/>
                  </a:cubicBezTo>
                  <a:cubicBezTo>
                    <a:pt x="1" y="6501"/>
                    <a:pt x="84" y="6882"/>
                    <a:pt x="358" y="7108"/>
                  </a:cubicBezTo>
                  <a:cubicBezTo>
                    <a:pt x="620" y="7311"/>
                    <a:pt x="905" y="7501"/>
                    <a:pt x="1203" y="7668"/>
                  </a:cubicBezTo>
                  <a:cubicBezTo>
                    <a:pt x="1501" y="7847"/>
                    <a:pt x="1703" y="8156"/>
                    <a:pt x="1727" y="8501"/>
                  </a:cubicBezTo>
                  <a:cubicBezTo>
                    <a:pt x="2013" y="8501"/>
                    <a:pt x="2179" y="8144"/>
                    <a:pt x="2132" y="7859"/>
                  </a:cubicBezTo>
                  <a:cubicBezTo>
                    <a:pt x="2060" y="7573"/>
                    <a:pt x="1941" y="7311"/>
                    <a:pt x="1787" y="7073"/>
                  </a:cubicBezTo>
                  <a:cubicBezTo>
                    <a:pt x="1620" y="6823"/>
                    <a:pt x="1608" y="6513"/>
                    <a:pt x="1751" y="6251"/>
                  </a:cubicBezTo>
                  <a:cubicBezTo>
                    <a:pt x="1941" y="5989"/>
                    <a:pt x="2322" y="5977"/>
                    <a:pt x="2620" y="5858"/>
                  </a:cubicBezTo>
                  <a:cubicBezTo>
                    <a:pt x="3227" y="5596"/>
                    <a:pt x="3513" y="4894"/>
                    <a:pt x="3263" y="4287"/>
                  </a:cubicBezTo>
                  <a:cubicBezTo>
                    <a:pt x="3084" y="3870"/>
                    <a:pt x="2656" y="3453"/>
                    <a:pt x="2858" y="3048"/>
                  </a:cubicBezTo>
                  <a:cubicBezTo>
                    <a:pt x="2977" y="2834"/>
                    <a:pt x="3251" y="2727"/>
                    <a:pt x="3465" y="2620"/>
                  </a:cubicBezTo>
                  <a:cubicBezTo>
                    <a:pt x="4227" y="2203"/>
                    <a:pt x="4501" y="1239"/>
                    <a:pt x="4084" y="477"/>
                  </a:cubicBezTo>
                  <a:cubicBezTo>
                    <a:pt x="3977" y="298"/>
                    <a:pt x="3846" y="131"/>
                    <a:pt x="3668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1011;p44">
              <a:extLst>
                <a:ext uri="{FF2B5EF4-FFF2-40B4-BE49-F238E27FC236}">
                  <a16:creationId xmlns:a16="http://schemas.microsoft.com/office/drawing/2014/main" id="{C240C5D9-DCE5-4164-876B-E5AA00E22FAB}"/>
                </a:ext>
              </a:extLst>
            </p:cNvPr>
            <p:cNvSpPr/>
            <p:nvPr/>
          </p:nvSpPr>
          <p:spPr>
            <a:xfrm>
              <a:off x="1741875" y="3227900"/>
              <a:ext cx="239625" cy="863825"/>
            </a:xfrm>
            <a:custGeom>
              <a:avLst/>
              <a:gdLst/>
              <a:ahLst/>
              <a:cxnLst/>
              <a:rect l="l" t="t" r="r" b="b"/>
              <a:pathLst>
                <a:path w="9585" h="34553" extrusionOk="0">
                  <a:moveTo>
                    <a:pt x="1798" y="1"/>
                  </a:moveTo>
                  <a:lnTo>
                    <a:pt x="0" y="33219"/>
                  </a:lnTo>
                  <a:lnTo>
                    <a:pt x="5477" y="34553"/>
                  </a:lnTo>
                  <a:lnTo>
                    <a:pt x="9585" y="703"/>
                  </a:lnTo>
                  <a:lnTo>
                    <a:pt x="1798" y="1"/>
                  </a:ln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1012;p44">
              <a:extLst>
                <a:ext uri="{FF2B5EF4-FFF2-40B4-BE49-F238E27FC236}">
                  <a16:creationId xmlns:a16="http://schemas.microsoft.com/office/drawing/2014/main" id="{FBD1C576-94E9-4A64-90C0-C166A79A068D}"/>
                </a:ext>
              </a:extLst>
            </p:cNvPr>
            <p:cNvSpPr/>
            <p:nvPr/>
          </p:nvSpPr>
          <p:spPr>
            <a:xfrm>
              <a:off x="1714500" y="4055400"/>
              <a:ext cx="164325" cy="102400"/>
            </a:xfrm>
            <a:custGeom>
              <a:avLst/>
              <a:gdLst/>
              <a:ahLst/>
              <a:cxnLst/>
              <a:rect l="l" t="t" r="r" b="b"/>
              <a:pathLst>
                <a:path w="6573" h="4096" extrusionOk="0">
                  <a:moveTo>
                    <a:pt x="929" y="0"/>
                  </a:moveTo>
                  <a:lnTo>
                    <a:pt x="0" y="4096"/>
                  </a:lnTo>
                  <a:lnTo>
                    <a:pt x="6310" y="4096"/>
                  </a:lnTo>
                  <a:lnTo>
                    <a:pt x="6572" y="1429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1013;p44">
              <a:extLst>
                <a:ext uri="{FF2B5EF4-FFF2-40B4-BE49-F238E27FC236}">
                  <a16:creationId xmlns:a16="http://schemas.microsoft.com/office/drawing/2014/main" id="{4446CEC4-807E-4EAB-8015-C5D7BFDB676C}"/>
                </a:ext>
              </a:extLst>
            </p:cNvPr>
            <p:cNvSpPr/>
            <p:nvPr/>
          </p:nvSpPr>
          <p:spPr>
            <a:xfrm>
              <a:off x="1718650" y="4137725"/>
              <a:ext cx="156600" cy="6775"/>
            </a:xfrm>
            <a:custGeom>
              <a:avLst/>
              <a:gdLst/>
              <a:ahLst/>
              <a:cxnLst/>
              <a:rect l="l" t="t" r="r" b="b"/>
              <a:pathLst>
                <a:path w="6264" h="271" extrusionOk="0">
                  <a:moveTo>
                    <a:pt x="710" y="1"/>
                  </a:moveTo>
                  <a:cubicBezTo>
                    <a:pt x="474" y="1"/>
                    <a:pt x="237" y="16"/>
                    <a:pt x="1" y="53"/>
                  </a:cubicBezTo>
                  <a:cubicBezTo>
                    <a:pt x="310" y="112"/>
                    <a:pt x="620" y="136"/>
                    <a:pt x="917" y="136"/>
                  </a:cubicBezTo>
                  <a:lnTo>
                    <a:pt x="3132" y="219"/>
                  </a:lnTo>
                  <a:cubicBezTo>
                    <a:pt x="4001" y="267"/>
                    <a:pt x="4787" y="267"/>
                    <a:pt x="5347" y="267"/>
                  </a:cubicBezTo>
                  <a:cubicBezTo>
                    <a:pt x="5401" y="269"/>
                    <a:pt x="5456" y="270"/>
                    <a:pt x="5511" y="270"/>
                  </a:cubicBezTo>
                  <a:cubicBezTo>
                    <a:pt x="5765" y="270"/>
                    <a:pt x="6018" y="249"/>
                    <a:pt x="6263" y="219"/>
                  </a:cubicBezTo>
                  <a:cubicBezTo>
                    <a:pt x="6015" y="170"/>
                    <a:pt x="5759" y="145"/>
                    <a:pt x="5501" y="145"/>
                  </a:cubicBezTo>
                  <a:cubicBezTo>
                    <a:pt x="5450" y="145"/>
                    <a:pt x="5398" y="146"/>
                    <a:pt x="5347" y="148"/>
                  </a:cubicBezTo>
                  <a:lnTo>
                    <a:pt x="3144" y="53"/>
                  </a:lnTo>
                  <a:cubicBezTo>
                    <a:pt x="2275" y="5"/>
                    <a:pt x="1489" y="5"/>
                    <a:pt x="929" y="5"/>
                  </a:cubicBezTo>
                  <a:cubicBezTo>
                    <a:pt x="856" y="2"/>
                    <a:pt x="783" y="1"/>
                    <a:pt x="710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1014;p44">
              <a:extLst>
                <a:ext uri="{FF2B5EF4-FFF2-40B4-BE49-F238E27FC236}">
                  <a16:creationId xmlns:a16="http://schemas.microsoft.com/office/drawing/2014/main" id="{B0E69C91-0A40-4BD7-A539-72EC1BAA7C35}"/>
                </a:ext>
              </a:extLst>
            </p:cNvPr>
            <p:cNvSpPr/>
            <p:nvPr/>
          </p:nvSpPr>
          <p:spPr>
            <a:xfrm>
              <a:off x="1802600" y="4075325"/>
              <a:ext cx="7450" cy="66100"/>
            </a:xfrm>
            <a:custGeom>
              <a:avLst/>
              <a:gdLst/>
              <a:ahLst/>
              <a:cxnLst/>
              <a:rect l="l" t="t" r="r" b="b"/>
              <a:pathLst>
                <a:path w="298" h="2644" extrusionOk="0">
                  <a:moveTo>
                    <a:pt x="238" y="1"/>
                  </a:moveTo>
                  <a:cubicBezTo>
                    <a:pt x="119" y="429"/>
                    <a:pt x="60" y="870"/>
                    <a:pt x="60" y="1322"/>
                  </a:cubicBezTo>
                  <a:cubicBezTo>
                    <a:pt x="0" y="1763"/>
                    <a:pt x="0" y="2203"/>
                    <a:pt x="60" y="2644"/>
                  </a:cubicBezTo>
                  <a:cubicBezTo>
                    <a:pt x="179" y="2215"/>
                    <a:pt x="238" y="1775"/>
                    <a:pt x="238" y="1334"/>
                  </a:cubicBezTo>
                  <a:cubicBezTo>
                    <a:pt x="298" y="894"/>
                    <a:pt x="298" y="441"/>
                    <a:pt x="238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1015;p44">
              <a:extLst>
                <a:ext uri="{FF2B5EF4-FFF2-40B4-BE49-F238E27FC236}">
                  <a16:creationId xmlns:a16="http://schemas.microsoft.com/office/drawing/2014/main" id="{5FA0AA24-86CC-43CC-9813-08EB4C4A34FB}"/>
                </a:ext>
              </a:extLst>
            </p:cNvPr>
            <p:cNvSpPr/>
            <p:nvPr/>
          </p:nvSpPr>
          <p:spPr>
            <a:xfrm>
              <a:off x="1714500" y="4139025"/>
              <a:ext cx="159250" cy="18775"/>
            </a:xfrm>
            <a:custGeom>
              <a:avLst/>
              <a:gdLst/>
              <a:ahLst/>
              <a:cxnLst/>
              <a:rect l="l" t="t" r="r" b="b"/>
              <a:pathLst>
                <a:path w="6370" h="751" extrusionOk="0">
                  <a:moveTo>
                    <a:pt x="119" y="1"/>
                  </a:moveTo>
                  <a:lnTo>
                    <a:pt x="0" y="691"/>
                  </a:lnTo>
                  <a:lnTo>
                    <a:pt x="0" y="751"/>
                  </a:lnTo>
                  <a:lnTo>
                    <a:pt x="6310" y="751"/>
                  </a:lnTo>
                  <a:lnTo>
                    <a:pt x="6370" y="167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1016;p44">
              <a:extLst>
                <a:ext uri="{FF2B5EF4-FFF2-40B4-BE49-F238E27FC236}">
                  <a16:creationId xmlns:a16="http://schemas.microsoft.com/office/drawing/2014/main" id="{95E74372-8789-4D89-BCC7-56BBA7EAE2B8}"/>
                </a:ext>
              </a:extLst>
            </p:cNvPr>
            <p:cNvSpPr/>
            <p:nvPr/>
          </p:nvSpPr>
          <p:spPr>
            <a:xfrm>
              <a:off x="2282425" y="3864300"/>
              <a:ext cx="154500" cy="250350"/>
            </a:xfrm>
            <a:custGeom>
              <a:avLst/>
              <a:gdLst/>
              <a:ahLst/>
              <a:cxnLst/>
              <a:rect l="l" t="t" r="r" b="b"/>
              <a:pathLst>
                <a:path w="6180" h="10014" extrusionOk="0">
                  <a:moveTo>
                    <a:pt x="0" y="0"/>
                  </a:moveTo>
                  <a:lnTo>
                    <a:pt x="1334" y="10013"/>
                  </a:lnTo>
                  <a:lnTo>
                    <a:pt x="6179" y="9680"/>
                  </a:lnTo>
                  <a:lnTo>
                    <a:pt x="5156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6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1017;p44">
              <a:extLst>
                <a:ext uri="{FF2B5EF4-FFF2-40B4-BE49-F238E27FC236}">
                  <a16:creationId xmlns:a16="http://schemas.microsoft.com/office/drawing/2014/main" id="{995BA335-DA5C-43CF-A7F3-55CCDB65EB6C}"/>
                </a:ext>
              </a:extLst>
            </p:cNvPr>
            <p:cNvSpPr/>
            <p:nvPr/>
          </p:nvSpPr>
          <p:spPr>
            <a:xfrm>
              <a:off x="2313675" y="4079200"/>
              <a:ext cx="262850" cy="78300"/>
            </a:xfrm>
            <a:custGeom>
              <a:avLst/>
              <a:gdLst/>
              <a:ahLst/>
              <a:cxnLst/>
              <a:rect l="l" t="t" r="r" b="b"/>
              <a:pathLst>
                <a:path w="10514" h="3132" extrusionOk="0">
                  <a:moveTo>
                    <a:pt x="4977" y="1"/>
                  </a:moveTo>
                  <a:cubicBezTo>
                    <a:pt x="4001" y="420"/>
                    <a:pt x="2947" y="638"/>
                    <a:pt x="1892" y="638"/>
                  </a:cubicBezTo>
                  <a:cubicBezTo>
                    <a:pt x="1390" y="638"/>
                    <a:pt x="888" y="588"/>
                    <a:pt x="393" y="489"/>
                  </a:cubicBezTo>
                  <a:lnTo>
                    <a:pt x="0" y="417"/>
                  </a:lnTo>
                  <a:lnTo>
                    <a:pt x="96" y="3132"/>
                  </a:lnTo>
                  <a:lnTo>
                    <a:pt x="10514" y="2834"/>
                  </a:lnTo>
                  <a:cubicBezTo>
                    <a:pt x="10442" y="1846"/>
                    <a:pt x="4977" y="1"/>
                    <a:pt x="4977" y="1"/>
                  </a:cubicBez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1018;p44">
              <a:extLst>
                <a:ext uri="{FF2B5EF4-FFF2-40B4-BE49-F238E27FC236}">
                  <a16:creationId xmlns:a16="http://schemas.microsoft.com/office/drawing/2014/main" id="{EFC7F204-DB89-4A0F-B082-F4A06460BC12}"/>
                </a:ext>
              </a:extLst>
            </p:cNvPr>
            <p:cNvSpPr/>
            <p:nvPr/>
          </p:nvSpPr>
          <p:spPr>
            <a:xfrm>
              <a:off x="2336050" y="4101125"/>
              <a:ext cx="22000" cy="20025"/>
            </a:xfrm>
            <a:custGeom>
              <a:avLst/>
              <a:gdLst/>
              <a:ahLst/>
              <a:cxnLst/>
              <a:rect l="l" t="t" r="r" b="b"/>
              <a:pathLst>
                <a:path w="880" h="801" extrusionOk="0">
                  <a:moveTo>
                    <a:pt x="446" y="0"/>
                  </a:moveTo>
                  <a:cubicBezTo>
                    <a:pt x="396" y="0"/>
                    <a:pt x="345" y="9"/>
                    <a:pt x="296" y="28"/>
                  </a:cubicBezTo>
                  <a:lnTo>
                    <a:pt x="305" y="26"/>
                  </a:lnTo>
                  <a:lnTo>
                    <a:pt x="305" y="26"/>
                  </a:lnTo>
                  <a:cubicBezTo>
                    <a:pt x="118" y="95"/>
                    <a:pt x="0" y="300"/>
                    <a:pt x="46" y="505"/>
                  </a:cubicBezTo>
                  <a:cubicBezTo>
                    <a:pt x="97" y="679"/>
                    <a:pt x="263" y="800"/>
                    <a:pt x="445" y="800"/>
                  </a:cubicBezTo>
                  <a:cubicBezTo>
                    <a:pt x="474" y="800"/>
                    <a:pt x="504" y="797"/>
                    <a:pt x="534" y="790"/>
                  </a:cubicBezTo>
                  <a:cubicBezTo>
                    <a:pt x="748" y="719"/>
                    <a:pt x="879" y="493"/>
                    <a:pt x="832" y="267"/>
                  </a:cubicBezTo>
                  <a:cubicBezTo>
                    <a:pt x="768" y="102"/>
                    <a:pt x="612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1019;p44">
              <a:extLst>
                <a:ext uri="{FF2B5EF4-FFF2-40B4-BE49-F238E27FC236}">
                  <a16:creationId xmlns:a16="http://schemas.microsoft.com/office/drawing/2014/main" id="{97A9BD24-6D22-40B0-A908-6ABFB7192441}"/>
                </a:ext>
              </a:extLst>
            </p:cNvPr>
            <p:cNvSpPr/>
            <p:nvPr/>
          </p:nvSpPr>
          <p:spPr>
            <a:xfrm>
              <a:off x="2316050" y="4136350"/>
              <a:ext cx="261675" cy="21150"/>
            </a:xfrm>
            <a:custGeom>
              <a:avLst/>
              <a:gdLst/>
              <a:ahLst/>
              <a:cxnLst/>
              <a:rect l="l" t="t" r="r" b="b"/>
              <a:pathLst>
                <a:path w="10467" h="846" extrusionOk="0">
                  <a:moveTo>
                    <a:pt x="1" y="1"/>
                  </a:moveTo>
                  <a:lnTo>
                    <a:pt x="1" y="846"/>
                  </a:lnTo>
                  <a:lnTo>
                    <a:pt x="10419" y="548"/>
                  </a:lnTo>
                  <a:cubicBezTo>
                    <a:pt x="10466" y="215"/>
                    <a:pt x="9990" y="36"/>
                    <a:pt x="9990" y="3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1020;p44">
              <a:extLst>
                <a:ext uri="{FF2B5EF4-FFF2-40B4-BE49-F238E27FC236}">
                  <a16:creationId xmlns:a16="http://schemas.microsoft.com/office/drawing/2014/main" id="{440DB9C9-CFB1-40BC-84B8-7FB469E44110}"/>
                </a:ext>
              </a:extLst>
            </p:cNvPr>
            <p:cNvSpPr/>
            <p:nvPr/>
          </p:nvSpPr>
          <p:spPr>
            <a:xfrm>
              <a:off x="2418150" y="4076675"/>
              <a:ext cx="24125" cy="16600"/>
            </a:xfrm>
            <a:custGeom>
              <a:avLst/>
              <a:gdLst/>
              <a:ahLst/>
              <a:cxnLst/>
              <a:rect l="l" t="t" r="r" b="b"/>
              <a:pathLst>
                <a:path w="965" h="664" extrusionOk="0">
                  <a:moveTo>
                    <a:pt x="819" y="1"/>
                  </a:moveTo>
                  <a:cubicBezTo>
                    <a:pt x="705" y="1"/>
                    <a:pt x="537" y="35"/>
                    <a:pt x="369" y="149"/>
                  </a:cubicBezTo>
                  <a:cubicBezTo>
                    <a:pt x="72" y="340"/>
                    <a:pt x="0" y="649"/>
                    <a:pt x="48" y="661"/>
                  </a:cubicBezTo>
                  <a:cubicBezTo>
                    <a:pt x="50" y="662"/>
                    <a:pt x="53" y="663"/>
                    <a:pt x="56" y="663"/>
                  </a:cubicBezTo>
                  <a:cubicBezTo>
                    <a:pt x="108" y="663"/>
                    <a:pt x="228" y="461"/>
                    <a:pt x="465" y="292"/>
                  </a:cubicBezTo>
                  <a:cubicBezTo>
                    <a:pt x="715" y="125"/>
                    <a:pt x="965" y="90"/>
                    <a:pt x="965" y="42"/>
                  </a:cubicBezTo>
                  <a:cubicBezTo>
                    <a:pt x="965" y="21"/>
                    <a:pt x="908" y="1"/>
                    <a:pt x="819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1021;p44">
              <a:extLst>
                <a:ext uri="{FF2B5EF4-FFF2-40B4-BE49-F238E27FC236}">
                  <a16:creationId xmlns:a16="http://schemas.microsoft.com/office/drawing/2014/main" id="{E5C46A84-E80B-41C7-BBB7-B3D13C729A11}"/>
                </a:ext>
              </a:extLst>
            </p:cNvPr>
            <p:cNvSpPr/>
            <p:nvPr/>
          </p:nvSpPr>
          <p:spPr>
            <a:xfrm>
              <a:off x="2451775" y="4087700"/>
              <a:ext cx="18200" cy="20700"/>
            </a:xfrm>
            <a:custGeom>
              <a:avLst/>
              <a:gdLst/>
              <a:ahLst/>
              <a:cxnLst/>
              <a:rect l="l" t="t" r="r" b="b"/>
              <a:pathLst>
                <a:path w="728" h="828" extrusionOk="0">
                  <a:moveTo>
                    <a:pt x="683" y="0"/>
                  </a:moveTo>
                  <a:cubicBezTo>
                    <a:pt x="592" y="0"/>
                    <a:pt x="379" y="70"/>
                    <a:pt x="215" y="280"/>
                  </a:cubicBezTo>
                  <a:cubicBezTo>
                    <a:pt x="1" y="542"/>
                    <a:pt x="48" y="827"/>
                    <a:pt x="96" y="827"/>
                  </a:cubicBezTo>
                  <a:cubicBezTo>
                    <a:pt x="144" y="827"/>
                    <a:pt x="191" y="601"/>
                    <a:pt x="358" y="387"/>
                  </a:cubicBezTo>
                  <a:cubicBezTo>
                    <a:pt x="525" y="161"/>
                    <a:pt x="727" y="65"/>
                    <a:pt x="727" y="18"/>
                  </a:cubicBezTo>
                  <a:cubicBezTo>
                    <a:pt x="727" y="7"/>
                    <a:pt x="711" y="0"/>
                    <a:pt x="683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1022;p44">
              <a:extLst>
                <a:ext uri="{FF2B5EF4-FFF2-40B4-BE49-F238E27FC236}">
                  <a16:creationId xmlns:a16="http://schemas.microsoft.com/office/drawing/2014/main" id="{E8482452-ADD5-4B07-B977-12AB016A9761}"/>
                </a:ext>
              </a:extLst>
            </p:cNvPr>
            <p:cNvSpPr/>
            <p:nvPr/>
          </p:nvSpPr>
          <p:spPr>
            <a:xfrm>
              <a:off x="2483325" y="4098300"/>
              <a:ext cx="13125" cy="22300"/>
            </a:xfrm>
            <a:custGeom>
              <a:avLst/>
              <a:gdLst/>
              <a:ahLst/>
              <a:cxnLst/>
              <a:rect l="l" t="t" r="r" b="b"/>
              <a:pathLst>
                <a:path w="525" h="892" extrusionOk="0">
                  <a:moveTo>
                    <a:pt x="479" y="0"/>
                  </a:moveTo>
                  <a:cubicBezTo>
                    <a:pt x="414" y="0"/>
                    <a:pt x="232" y="123"/>
                    <a:pt x="120" y="368"/>
                  </a:cubicBezTo>
                  <a:cubicBezTo>
                    <a:pt x="1" y="642"/>
                    <a:pt x="72" y="892"/>
                    <a:pt x="120" y="892"/>
                  </a:cubicBezTo>
                  <a:cubicBezTo>
                    <a:pt x="168" y="880"/>
                    <a:pt x="191" y="665"/>
                    <a:pt x="287" y="439"/>
                  </a:cubicBezTo>
                  <a:cubicBezTo>
                    <a:pt x="382" y="201"/>
                    <a:pt x="525" y="46"/>
                    <a:pt x="501" y="11"/>
                  </a:cubicBezTo>
                  <a:cubicBezTo>
                    <a:pt x="498" y="4"/>
                    <a:pt x="490" y="0"/>
                    <a:pt x="479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1023;p44">
              <a:extLst>
                <a:ext uri="{FF2B5EF4-FFF2-40B4-BE49-F238E27FC236}">
                  <a16:creationId xmlns:a16="http://schemas.microsoft.com/office/drawing/2014/main" id="{CB2C8039-7BF0-4DEF-8939-FBC29FC486EA}"/>
                </a:ext>
              </a:extLst>
            </p:cNvPr>
            <p:cNvSpPr/>
            <p:nvPr/>
          </p:nvSpPr>
          <p:spPr>
            <a:xfrm>
              <a:off x="2398800" y="4056750"/>
              <a:ext cx="40500" cy="21275"/>
            </a:xfrm>
            <a:custGeom>
              <a:avLst/>
              <a:gdLst/>
              <a:ahLst/>
              <a:cxnLst/>
              <a:rect l="l" t="t" r="r" b="b"/>
              <a:pathLst>
                <a:path w="1620" h="851" extrusionOk="0">
                  <a:moveTo>
                    <a:pt x="312" y="169"/>
                  </a:moveTo>
                  <a:cubicBezTo>
                    <a:pt x="348" y="169"/>
                    <a:pt x="392" y="174"/>
                    <a:pt x="441" y="184"/>
                  </a:cubicBezTo>
                  <a:cubicBezTo>
                    <a:pt x="536" y="208"/>
                    <a:pt x="643" y="232"/>
                    <a:pt x="739" y="268"/>
                  </a:cubicBezTo>
                  <a:cubicBezTo>
                    <a:pt x="905" y="327"/>
                    <a:pt x="1072" y="410"/>
                    <a:pt x="1215" y="518"/>
                  </a:cubicBezTo>
                  <a:cubicBezTo>
                    <a:pt x="1370" y="628"/>
                    <a:pt x="1479" y="730"/>
                    <a:pt x="1542" y="788"/>
                  </a:cubicBezTo>
                  <a:lnTo>
                    <a:pt x="1542" y="788"/>
                  </a:lnTo>
                  <a:cubicBezTo>
                    <a:pt x="1407" y="744"/>
                    <a:pt x="1259" y="714"/>
                    <a:pt x="1120" y="684"/>
                  </a:cubicBezTo>
                  <a:cubicBezTo>
                    <a:pt x="941" y="637"/>
                    <a:pt x="774" y="577"/>
                    <a:pt x="608" y="506"/>
                  </a:cubicBezTo>
                  <a:cubicBezTo>
                    <a:pt x="512" y="458"/>
                    <a:pt x="417" y="410"/>
                    <a:pt x="322" y="363"/>
                  </a:cubicBezTo>
                  <a:cubicBezTo>
                    <a:pt x="286" y="327"/>
                    <a:pt x="239" y="303"/>
                    <a:pt x="203" y="268"/>
                  </a:cubicBezTo>
                  <a:cubicBezTo>
                    <a:pt x="203" y="244"/>
                    <a:pt x="179" y="268"/>
                    <a:pt x="203" y="208"/>
                  </a:cubicBezTo>
                  <a:cubicBezTo>
                    <a:pt x="224" y="180"/>
                    <a:pt x="261" y="169"/>
                    <a:pt x="312" y="169"/>
                  </a:cubicBezTo>
                  <a:close/>
                  <a:moveTo>
                    <a:pt x="335" y="1"/>
                  </a:moveTo>
                  <a:cubicBezTo>
                    <a:pt x="315" y="1"/>
                    <a:pt x="295" y="2"/>
                    <a:pt x="274" y="6"/>
                  </a:cubicBezTo>
                  <a:cubicBezTo>
                    <a:pt x="191" y="6"/>
                    <a:pt x="108" y="53"/>
                    <a:pt x="60" y="125"/>
                  </a:cubicBezTo>
                  <a:cubicBezTo>
                    <a:pt x="0" y="208"/>
                    <a:pt x="24" y="315"/>
                    <a:pt x="84" y="387"/>
                  </a:cubicBezTo>
                  <a:cubicBezTo>
                    <a:pt x="131" y="446"/>
                    <a:pt x="191" y="482"/>
                    <a:pt x="251" y="506"/>
                  </a:cubicBezTo>
                  <a:cubicBezTo>
                    <a:pt x="346" y="565"/>
                    <a:pt x="453" y="613"/>
                    <a:pt x="560" y="660"/>
                  </a:cubicBezTo>
                  <a:cubicBezTo>
                    <a:pt x="727" y="732"/>
                    <a:pt x="917" y="780"/>
                    <a:pt x="1108" y="815"/>
                  </a:cubicBezTo>
                  <a:cubicBezTo>
                    <a:pt x="1191" y="839"/>
                    <a:pt x="1277" y="851"/>
                    <a:pt x="1364" y="851"/>
                  </a:cubicBezTo>
                  <a:cubicBezTo>
                    <a:pt x="1438" y="851"/>
                    <a:pt x="1511" y="842"/>
                    <a:pt x="1583" y="825"/>
                  </a:cubicBezTo>
                  <a:lnTo>
                    <a:pt x="1583" y="825"/>
                  </a:lnTo>
                  <a:cubicBezTo>
                    <a:pt x="1595" y="834"/>
                    <a:pt x="1602" y="840"/>
                    <a:pt x="1606" y="840"/>
                  </a:cubicBezTo>
                  <a:cubicBezTo>
                    <a:pt x="1607" y="840"/>
                    <a:pt x="1607" y="840"/>
                    <a:pt x="1608" y="839"/>
                  </a:cubicBezTo>
                  <a:cubicBezTo>
                    <a:pt x="1610" y="837"/>
                    <a:pt x="1609" y="830"/>
                    <a:pt x="1605" y="819"/>
                  </a:cubicBezTo>
                  <a:lnTo>
                    <a:pt x="1605" y="819"/>
                  </a:lnTo>
                  <a:cubicBezTo>
                    <a:pt x="1610" y="818"/>
                    <a:pt x="1615" y="817"/>
                    <a:pt x="1620" y="815"/>
                  </a:cubicBezTo>
                  <a:cubicBezTo>
                    <a:pt x="1614" y="813"/>
                    <a:pt x="1607" y="811"/>
                    <a:pt x="1601" y="808"/>
                  </a:cubicBezTo>
                  <a:lnTo>
                    <a:pt x="1601" y="808"/>
                  </a:lnTo>
                  <a:cubicBezTo>
                    <a:pt x="1575" y="746"/>
                    <a:pt x="1481" y="599"/>
                    <a:pt x="1286" y="422"/>
                  </a:cubicBezTo>
                  <a:cubicBezTo>
                    <a:pt x="1143" y="303"/>
                    <a:pt x="977" y="196"/>
                    <a:pt x="798" y="125"/>
                  </a:cubicBezTo>
                  <a:cubicBezTo>
                    <a:pt x="691" y="77"/>
                    <a:pt x="584" y="41"/>
                    <a:pt x="477" y="18"/>
                  </a:cubicBezTo>
                  <a:cubicBezTo>
                    <a:pt x="426" y="9"/>
                    <a:pt x="382" y="1"/>
                    <a:pt x="335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1024;p44">
              <a:extLst>
                <a:ext uri="{FF2B5EF4-FFF2-40B4-BE49-F238E27FC236}">
                  <a16:creationId xmlns:a16="http://schemas.microsoft.com/office/drawing/2014/main" id="{E075198E-2B9C-46AC-B724-ECE0D36F0B4E}"/>
                </a:ext>
              </a:extLst>
            </p:cNvPr>
            <p:cNvSpPr/>
            <p:nvPr/>
          </p:nvSpPr>
          <p:spPr>
            <a:xfrm>
              <a:off x="2433625" y="4037225"/>
              <a:ext cx="20275" cy="41700"/>
            </a:xfrm>
            <a:custGeom>
              <a:avLst/>
              <a:gdLst/>
              <a:ahLst/>
              <a:cxnLst/>
              <a:rect l="l" t="t" r="r" b="b"/>
              <a:pathLst>
                <a:path w="811" h="1668" extrusionOk="0">
                  <a:moveTo>
                    <a:pt x="512" y="1"/>
                  </a:moveTo>
                  <a:cubicBezTo>
                    <a:pt x="370" y="25"/>
                    <a:pt x="251" y="132"/>
                    <a:pt x="191" y="275"/>
                  </a:cubicBezTo>
                  <a:cubicBezTo>
                    <a:pt x="143" y="382"/>
                    <a:pt x="108" y="489"/>
                    <a:pt x="72" y="596"/>
                  </a:cubicBezTo>
                  <a:cubicBezTo>
                    <a:pt x="24" y="787"/>
                    <a:pt x="1" y="977"/>
                    <a:pt x="12" y="1168"/>
                  </a:cubicBezTo>
                  <a:cubicBezTo>
                    <a:pt x="12" y="1346"/>
                    <a:pt x="72" y="1525"/>
                    <a:pt x="167" y="1668"/>
                  </a:cubicBezTo>
                  <a:cubicBezTo>
                    <a:pt x="191" y="1668"/>
                    <a:pt x="131" y="1477"/>
                    <a:pt x="131" y="1156"/>
                  </a:cubicBezTo>
                  <a:cubicBezTo>
                    <a:pt x="131" y="977"/>
                    <a:pt x="155" y="810"/>
                    <a:pt x="215" y="632"/>
                  </a:cubicBezTo>
                  <a:cubicBezTo>
                    <a:pt x="239" y="537"/>
                    <a:pt x="286" y="441"/>
                    <a:pt x="334" y="346"/>
                  </a:cubicBezTo>
                  <a:cubicBezTo>
                    <a:pt x="370" y="263"/>
                    <a:pt x="477" y="191"/>
                    <a:pt x="512" y="168"/>
                  </a:cubicBezTo>
                  <a:cubicBezTo>
                    <a:pt x="515" y="167"/>
                    <a:pt x="517" y="167"/>
                    <a:pt x="519" y="167"/>
                  </a:cubicBezTo>
                  <a:cubicBezTo>
                    <a:pt x="554" y="167"/>
                    <a:pt x="597" y="257"/>
                    <a:pt x="620" y="358"/>
                  </a:cubicBezTo>
                  <a:cubicBezTo>
                    <a:pt x="632" y="453"/>
                    <a:pt x="643" y="560"/>
                    <a:pt x="632" y="656"/>
                  </a:cubicBezTo>
                  <a:cubicBezTo>
                    <a:pt x="620" y="834"/>
                    <a:pt x="572" y="1001"/>
                    <a:pt x="489" y="1156"/>
                  </a:cubicBezTo>
                  <a:cubicBezTo>
                    <a:pt x="393" y="1287"/>
                    <a:pt x="286" y="1418"/>
                    <a:pt x="179" y="1549"/>
                  </a:cubicBezTo>
                  <a:cubicBezTo>
                    <a:pt x="179" y="1551"/>
                    <a:pt x="182" y="1553"/>
                    <a:pt x="188" y="1553"/>
                  </a:cubicBezTo>
                  <a:cubicBezTo>
                    <a:pt x="229" y="1553"/>
                    <a:pt x="416" y="1469"/>
                    <a:pt x="584" y="1227"/>
                  </a:cubicBezTo>
                  <a:cubicBezTo>
                    <a:pt x="703" y="1060"/>
                    <a:pt x="774" y="870"/>
                    <a:pt x="798" y="679"/>
                  </a:cubicBezTo>
                  <a:cubicBezTo>
                    <a:pt x="810" y="560"/>
                    <a:pt x="810" y="441"/>
                    <a:pt x="798" y="322"/>
                  </a:cubicBezTo>
                  <a:cubicBezTo>
                    <a:pt x="786" y="263"/>
                    <a:pt x="763" y="203"/>
                    <a:pt x="739" y="144"/>
                  </a:cubicBezTo>
                  <a:cubicBezTo>
                    <a:pt x="691" y="48"/>
                    <a:pt x="608" y="1"/>
                    <a:pt x="512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1025;p44">
              <a:extLst>
                <a:ext uri="{FF2B5EF4-FFF2-40B4-BE49-F238E27FC236}">
                  <a16:creationId xmlns:a16="http://schemas.microsoft.com/office/drawing/2014/main" id="{2D938CBA-F99F-49E7-A3E3-ED1F6DC103A1}"/>
                </a:ext>
              </a:extLst>
            </p:cNvPr>
            <p:cNvSpPr/>
            <p:nvPr/>
          </p:nvSpPr>
          <p:spPr>
            <a:xfrm>
              <a:off x="1741275" y="2595975"/>
              <a:ext cx="705475" cy="1466000"/>
            </a:xfrm>
            <a:custGeom>
              <a:avLst/>
              <a:gdLst/>
              <a:ahLst/>
              <a:cxnLst/>
              <a:rect l="l" t="t" r="r" b="b"/>
              <a:pathLst>
                <a:path w="28219" h="58640" extrusionOk="0">
                  <a:moveTo>
                    <a:pt x="4823" y="1"/>
                  </a:moveTo>
                  <a:cubicBezTo>
                    <a:pt x="4823" y="1"/>
                    <a:pt x="965" y="6430"/>
                    <a:pt x="965" y="10264"/>
                  </a:cubicBezTo>
                  <a:lnTo>
                    <a:pt x="1" y="57079"/>
                  </a:lnTo>
                  <a:lnTo>
                    <a:pt x="6644" y="58044"/>
                  </a:lnTo>
                  <a:lnTo>
                    <a:pt x="11323" y="12312"/>
                  </a:lnTo>
                  <a:cubicBezTo>
                    <a:pt x="11323" y="12312"/>
                    <a:pt x="21968" y="58639"/>
                    <a:pt x="22325" y="58639"/>
                  </a:cubicBezTo>
                  <a:cubicBezTo>
                    <a:pt x="22682" y="58639"/>
                    <a:pt x="28218" y="57651"/>
                    <a:pt x="28218" y="57651"/>
                  </a:cubicBezTo>
                  <a:lnTo>
                    <a:pt x="19836" y="215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rgbClr val="F265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1026;p44">
              <a:extLst>
                <a:ext uri="{FF2B5EF4-FFF2-40B4-BE49-F238E27FC236}">
                  <a16:creationId xmlns:a16="http://schemas.microsoft.com/office/drawing/2014/main" id="{F556850C-3273-4609-A4E0-F20C50551054}"/>
                </a:ext>
              </a:extLst>
            </p:cNvPr>
            <p:cNvSpPr/>
            <p:nvPr/>
          </p:nvSpPr>
          <p:spPr>
            <a:xfrm>
              <a:off x="1904400" y="2874500"/>
              <a:ext cx="225950" cy="55275"/>
            </a:xfrm>
            <a:custGeom>
              <a:avLst/>
              <a:gdLst/>
              <a:ahLst/>
              <a:cxnLst/>
              <a:rect l="l" t="t" r="r" b="b"/>
              <a:pathLst>
                <a:path w="9038" h="2211" extrusionOk="0">
                  <a:moveTo>
                    <a:pt x="41" y="1"/>
                  </a:moveTo>
                  <a:cubicBezTo>
                    <a:pt x="31" y="1"/>
                    <a:pt x="25" y="2"/>
                    <a:pt x="24" y="4"/>
                  </a:cubicBezTo>
                  <a:cubicBezTo>
                    <a:pt x="0" y="52"/>
                    <a:pt x="2012" y="588"/>
                    <a:pt x="4501" y="1195"/>
                  </a:cubicBezTo>
                  <a:cubicBezTo>
                    <a:pt x="6869" y="1773"/>
                    <a:pt x="8827" y="2210"/>
                    <a:pt x="9011" y="2210"/>
                  </a:cubicBezTo>
                  <a:cubicBezTo>
                    <a:pt x="9020" y="2210"/>
                    <a:pt x="9025" y="2209"/>
                    <a:pt x="9025" y="2207"/>
                  </a:cubicBezTo>
                  <a:cubicBezTo>
                    <a:pt x="9037" y="2147"/>
                    <a:pt x="7037" y="1623"/>
                    <a:pt x="4548" y="1016"/>
                  </a:cubicBezTo>
                  <a:cubicBezTo>
                    <a:pt x="2180" y="438"/>
                    <a:pt x="244" y="1"/>
                    <a:pt x="41" y="1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1027;p44">
              <a:extLst>
                <a:ext uri="{FF2B5EF4-FFF2-40B4-BE49-F238E27FC236}">
                  <a16:creationId xmlns:a16="http://schemas.microsoft.com/office/drawing/2014/main" id="{B0E79302-1968-4D03-9373-6D1EB8A5041F}"/>
                </a:ext>
              </a:extLst>
            </p:cNvPr>
            <p:cNvSpPr/>
            <p:nvPr/>
          </p:nvSpPr>
          <p:spPr>
            <a:xfrm>
              <a:off x="1807350" y="2887100"/>
              <a:ext cx="116125" cy="1133775"/>
            </a:xfrm>
            <a:custGeom>
              <a:avLst/>
              <a:gdLst/>
              <a:ahLst/>
              <a:cxnLst/>
              <a:rect l="l" t="t" r="r" b="b"/>
              <a:pathLst>
                <a:path w="4645" h="45351" extrusionOk="0">
                  <a:moveTo>
                    <a:pt x="4644" y="0"/>
                  </a:moveTo>
                  <a:lnTo>
                    <a:pt x="4644" y="0"/>
                  </a:lnTo>
                  <a:cubicBezTo>
                    <a:pt x="4620" y="84"/>
                    <a:pt x="4608" y="203"/>
                    <a:pt x="4573" y="345"/>
                  </a:cubicBezTo>
                  <a:cubicBezTo>
                    <a:pt x="4513" y="655"/>
                    <a:pt x="4430" y="1096"/>
                    <a:pt x="4335" y="1655"/>
                  </a:cubicBezTo>
                  <a:cubicBezTo>
                    <a:pt x="4132" y="2798"/>
                    <a:pt x="3846" y="4453"/>
                    <a:pt x="3525" y="6501"/>
                  </a:cubicBezTo>
                  <a:cubicBezTo>
                    <a:pt x="2870" y="10597"/>
                    <a:pt x="2084" y="16276"/>
                    <a:pt x="1441" y="22574"/>
                  </a:cubicBezTo>
                  <a:cubicBezTo>
                    <a:pt x="798" y="28885"/>
                    <a:pt x="417" y="34612"/>
                    <a:pt x="227" y="38755"/>
                  </a:cubicBezTo>
                  <a:cubicBezTo>
                    <a:pt x="120" y="40827"/>
                    <a:pt x="60" y="42505"/>
                    <a:pt x="36" y="43660"/>
                  </a:cubicBezTo>
                  <a:cubicBezTo>
                    <a:pt x="1" y="44232"/>
                    <a:pt x="1" y="44672"/>
                    <a:pt x="1" y="44994"/>
                  </a:cubicBezTo>
                  <a:lnTo>
                    <a:pt x="1" y="45351"/>
                  </a:lnTo>
                  <a:lnTo>
                    <a:pt x="25" y="44994"/>
                  </a:lnTo>
                  <a:lnTo>
                    <a:pt x="84" y="43660"/>
                  </a:lnTo>
                  <a:cubicBezTo>
                    <a:pt x="132" y="42505"/>
                    <a:pt x="215" y="40827"/>
                    <a:pt x="322" y="38755"/>
                  </a:cubicBezTo>
                  <a:cubicBezTo>
                    <a:pt x="537" y="34623"/>
                    <a:pt x="941" y="28885"/>
                    <a:pt x="1596" y="22598"/>
                  </a:cubicBezTo>
                  <a:cubicBezTo>
                    <a:pt x="2239" y="16300"/>
                    <a:pt x="3013" y="10621"/>
                    <a:pt x="3632" y="6525"/>
                  </a:cubicBezTo>
                  <a:cubicBezTo>
                    <a:pt x="3942" y="4465"/>
                    <a:pt x="4204" y="2810"/>
                    <a:pt x="4382" y="1667"/>
                  </a:cubicBezTo>
                  <a:cubicBezTo>
                    <a:pt x="4478" y="1096"/>
                    <a:pt x="4549" y="667"/>
                    <a:pt x="4597" y="345"/>
                  </a:cubicBezTo>
                  <a:lnTo>
                    <a:pt x="4644" y="0"/>
                  </a:ln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1028;p44">
              <a:extLst>
                <a:ext uri="{FF2B5EF4-FFF2-40B4-BE49-F238E27FC236}">
                  <a16:creationId xmlns:a16="http://schemas.microsoft.com/office/drawing/2014/main" id="{82E2870D-EF1E-44EB-80D9-ADE472FD8926}"/>
                </a:ext>
              </a:extLst>
            </p:cNvPr>
            <p:cNvSpPr/>
            <p:nvPr/>
          </p:nvSpPr>
          <p:spPr>
            <a:xfrm>
              <a:off x="2162750" y="2903475"/>
              <a:ext cx="205125" cy="1147775"/>
            </a:xfrm>
            <a:custGeom>
              <a:avLst/>
              <a:gdLst/>
              <a:ahLst/>
              <a:cxnLst/>
              <a:rect l="l" t="t" r="r" b="b"/>
              <a:pathLst>
                <a:path w="8205" h="45911" extrusionOk="0">
                  <a:moveTo>
                    <a:pt x="48" y="0"/>
                  </a:moveTo>
                  <a:lnTo>
                    <a:pt x="48" y="0"/>
                  </a:lnTo>
                  <a:cubicBezTo>
                    <a:pt x="1" y="12"/>
                    <a:pt x="1775" y="10287"/>
                    <a:pt x="4025" y="22967"/>
                  </a:cubicBezTo>
                  <a:cubicBezTo>
                    <a:pt x="6262" y="35640"/>
                    <a:pt x="8119" y="45910"/>
                    <a:pt x="8157" y="45910"/>
                  </a:cubicBezTo>
                  <a:cubicBezTo>
                    <a:pt x="8157" y="45910"/>
                    <a:pt x="8157" y="45910"/>
                    <a:pt x="8157" y="45910"/>
                  </a:cubicBezTo>
                  <a:cubicBezTo>
                    <a:pt x="8204" y="45910"/>
                    <a:pt x="6430" y="35612"/>
                    <a:pt x="4180" y="22943"/>
                  </a:cubicBezTo>
                  <a:cubicBezTo>
                    <a:pt x="1942" y="10263"/>
                    <a:pt x="96" y="0"/>
                    <a:pt x="48" y="0"/>
                  </a:cubicBezTo>
                  <a:close/>
                </a:path>
              </a:pathLst>
            </a:cu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1029;p44">
              <a:extLst>
                <a:ext uri="{FF2B5EF4-FFF2-40B4-BE49-F238E27FC236}">
                  <a16:creationId xmlns:a16="http://schemas.microsoft.com/office/drawing/2014/main" id="{1A30A2FA-7C20-45FF-80B8-70A676C6EEC3}"/>
                </a:ext>
              </a:extLst>
            </p:cNvPr>
            <p:cNvSpPr/>
            <p:nvPr/>
          </p:nvSpPr>
          <p:spPr>
            <a:xfrm>
              <a:off x="1740075" y="1936375"/>
              <a:ext cx="49750" cy="202900"/>
            </a:xfrm>
            <a:custGeom>
              <a:avLst/>
              <a:gdLst/>
              <a:ahLst/>
              <a:cxnLst/>
              <a:rect l="l" t="t" r="r" b="b"/>
              <a:pathLst>
                <a:path w="1990" h="8116" extrusionOk="0">
                  <a:moveTo>
                    <a:pt x="441" y="1"/>
                  </a:moveTo>
                  <a:lnTo>
                    <a:pt x="441" y="1"/>
                  </a:lnTo>
                  <a:cubicBezTo>
                    <a:pt x="489" y="108"/>
                    <a:pt x="549" y="215"/>
                    <a:pt x="620" y="322"/>
                  </a:cubicBezTo>
                  <a:cubicBezTo>
                    <a:pt x="787" y="596"/>
                    <a:pt x="942" y="894"/>
                    <a:pt x="1049" y="1203"/>
                  </a:cubicBezTo>
                  <a:cubicBezTo>
                    <a:pt x="1215" y="1644"/>
                    <a:pt x="1144" y="2144"/>
                    <a:pt x="870" y="2537"/>
                  </a:cubicBezTo>
                  <a:cubicBezTo>
                    <a:pt x="727" y="2763"/>
                    <a:pt x="525" y="2977"/>
                    <a:pt x="334" y="3215"/>
                  </a:cubicBezTo>
                  <a:cubicBezTo>
                    <a:pt x="132" y="3477"/>
                    <a:pt x="13" y="3787"/>
                    <a:pt x="1" y="4120"/>
                  </a:cubicBezTo>
                  <a:cubicBezTo>
                    <a:pt x="1" y="4454"/>
                    <a:pt x="96" y="4775"/>
                    <a:pt x="263" y="5049"/>
                  </a:cubicBezTo>
                  <a:cubicBezTo>
                    <a:pt x="418" y="5299"/>
                    <a:pt x="584" y="5537"/>
                    <a:pt x="775" y="5763"/>
                  </a:cubicBezTo>
                  <a:cubicBezTo>
                    <a:pt x="930" y="5966"/>
                    <a:pt x="1061" y="6180"/>
                    <a:pt x="1168" y="6406"/>
                  </a:cubicBezTo>
                  <a:cubicBezTo>
                    <a:pt x="1263" y="6609"/>
                    <a:pt x="1311" y="6835"/>
                    <a:pt x="1311" y="7049"/>
                  </a:cubicBezTo>
                  <a:cubicBezTo>
                    <a:pt x="1323" y="7240"/>
                    <a:pt x="1346" y="7442"/>
                    <a:pt x="1394" y="7621"/>
                  </a:cubicBezTo>
                  <a:cubicBezTo>
                    <a:pt x="1442" y="7764"/>
                    <a:pt x="1525" y="7895"/>
                    <a:pt x="1632" y="7990"/>
                  </a:cubicBezTo>
                  <a:cubicBezTo>
                    <a:pt x="1761" y="8096"/>
                    <a:pt x="1870" y="8115"/>
                    <a:pt x="1933" y="8115"/>
                  </a:cubicBezTo>
                  <a:cubicBezTo>
                    <a:pt x="1969" y="8115"/>
                    <a:pt x="1989" y="8109"/>
                    <a:pt x="1989" y="8109"/>
                  </a:cubicBezTo>
                  <a:cubicBezTo>
                    <a:pt x="1858" y="8085"/>
                    <a:pt x="1751" y="8025"/>
                    <a:pt x="1668" y="7942"/>
                  </a:cubicBezTo>
                  <a:cubicBezTo>
                    <a:pt x="1573" y="7847"/>
                    <a:pt x="1501" y="7728"/>
                    <a:pt x="1465" y="7597"/>
                  </a:cubicBezTo>
                  <a:cubicBezTo>
                    <a:pt x="1430" y="7418"/>
                    <a:pt x="1418" y="7228"/>
                    <a:pt x="1418" y="7049"/>
                  </a:cubicBezTo>
                  <a:cubicBezTo>
                    <a:pt x="1418" y="6811"/>
                    <a:pt x="1370" y="6573"/>
                    <a:pt x="1287" y="6359"/>
                  </a:cubicBezTo>
                  <a:cubicBezTo>
                    <a:pt x="1180" y="6109"/>
                    <a:pt x="1037" y="5882"/>
                    <a:pt x="882" y="5668"/>
                  </a:cubicBezTo>
                  <a:cubicBezTo>
                    <a:pt x="703" y="5430"/>
                    <a:pt x="537" y="5204"/>
                    <a:pt x="394" y="4954"/>
                  </a:cubicBezTo>
                  <a:cubicBezTo>
                    <a:pt x="239" y="4704"/>
                    <a:pt x="156" y="4406"/>
                    <a:pt x="144" y="4108"/>
                  </a:cubicBezTo>
                  <a:cubicBezTo>
                    <a:pt x="168" y="3823"/>
                    <a:pt x="287" y="3537"/>
                    <a:pt x="465" y="3311"/>
                  </a:cubicBezTo>
                  <a:cubicBezTo>
                    <a:pt x="644" y="3072"/>
                    <a:pt x="846" y="2870"/>
                    <a:pt x="1013" y="2620"/>
                  </a:cubicBezTo>
                  <a:cubicBezTo>
                    <a:pt x="1168" y="2394"/>
                    <a:pt x="1263" y="2132"/>
                    <a:pt x="1275" y="1858"/>
                  </a:cubicBezTo>
                  <a:cubicBezTo>
                    <a:pt x="1287" y="1620"/>
                    <a:pt x="1251" y="1382"/>
                    <a:pt x="1168" y="1156"/>
                  </a:cubicBezTo>
                  <a:cubicBezTo>
                    <a:pt x="1037" y="846"/>
                    <a:pt x="882" y="548"/>
                    <a:pt x="680" y="286"/>
                  </a:cubicBezTo>
                  <a:cubicBezTo>
                    <a:pt x="608" y="179"/>
                    <a:pt x="537" y="84"/>
                    <a:pt x="441" y="1"/>
                  </a:cubicBezTo>
                  <a:close/>
                </a:path>
              </a:pathLst>
            </a:cu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15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6C9644-32CA-F2F9-DD48-1F3870A31A1E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93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32537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75A546-9D6C-8D32-B60B-F70EEA2E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34"/>
            <a:ext cx="1678233" cy="10330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0DA2FD-CBA7-098C-BDAB-ABB2937932D1}"/>
              </a:ext>
            </a:extLst>
          </p:cNvPr>
          <p:cNvSpPr txBox="1"/>
          <p:nvPr/>
        </p:nvSpPr>
        <p:spPr>
          <a:xfrm>
            <a:off x="5765860" y="6649576"/>
            <a:ext cx="2120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Nunito Sans 10pt ExtraBold" pitchFamily="2" charset="0"/>
              </a:rPr>
              <a:t>www.SIC.GOV.CO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A38D4E-AB75-4893-95F8-A983DEF5315C}"/>
              </a:ext>
            </a:extLst>
          </p:cNvPr>
          <p:cNvSpPr txBox="1"/>
          <p:nvPr/>
        </p:nvSpPr>
        <p:spPr>
          <a:xfrm>
            <a:off x="1357314" y="185554"/>
            <a:ext cx="968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32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Sesiones del Comité de Conciliación </a:t>
            </a:r>
            <a:endParaRPr lang="es-CO" sz="2800" b="1" dirty="0">
              <a:solidFill>
                <a:srgbClr val="932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A28389-81F8-4D5F-9D17-7306496CECB7}"/>
              </a:ext>
            </a:extLst>
          </p:cNvPr>
          <p:cNvSpPr txBox="1"/>
          <p:nvPr/>
        </p:nvSpPr>
        <p:spPr>
          <a:xfrm>
            <a:off x="793655" y="906050"/>
            <a:ext cx="10401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Comité  de Conciliación ha realizado 12 sesiones ordinarias y 1 sesión extraordinaria durante el primer semestre de la vigencia 2025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F9753BE-40C9-47D6-9EED-B24224B28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363494"/>
              </p:ext>
            </p:extLst>
          </p:nvPr>
        </p:nvGraphicFramePr>
        <p:xfrm>
          <a:off x="3351273" y="1711776"/>
          <a:ext cx="4681104" cy="3611028"/>
        </p:xfrm>
        <a:graphic>
          <a:graphicData uri="http://schemas.openxmlformats.org/drawingml/2006/table">
            <a:tbl>
              <a:tblPr firstRow="1" firstCol="1" bandRow="1"/>
              <a:tblGrid>
                <a:gridCol w="1577273">
                  <a:extLst>
                    <a:ext uri="{9D8B030D-6E8A-4147-A177-3AD203B41FA5}">
                      <a16:colId xmlns:a16="http://schemas.microsoft.com/office/drawing/2014/main" val="2480201123"/>
                    </a:ext>
                  </a:extLst>
                </a:gridCol>
                <a:gridCol w="3103831">
                  <a:extLst>
                    <a:ext uri="{9D8B030D-6E8A-4147-A177-3AD203B41FA5}">
                      <a16:colId xmlns:a16="http://schemas.microsoft.com/office/drawing/2014/main" val="2104388958"/>
                    </a:ext>
                  </a:extLst>
                </a:gridCol>
              </a:tblGrid>
              <a:tr h="422568"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ACTA</a:t>
                      </a:r>
                      <a:endParaRPr lang="es-CO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21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 COMITÉ CONCILIACIÓN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2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188455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16/01/2025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02219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31/01/2025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92078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12/02/2025</a:t>
                      </a:r>
                      <a:endParaRPr lang="es-CO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15117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26/02/2025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78963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12/03/2025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85700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27/03/2025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909019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8/04/2025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12078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29/04/2025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728798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13/05/2025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87532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27/05/2025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947293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10/06/2025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219762"/>
                  </a:ext>
                </a:extLst>
              </a:tr>
              <a:tr h="422568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10/06/2025 (Extraordinaria)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391953"/>
                  </a:ext>
                </a:extLst>
              </a:tr>
              <a:tr h="230491">
                <a:tc>
                  <a:txBody>
                    <a:bodyPr/>
                    <a:lstStyle/>
                    <a:p>
                      <a:pPr algn="ctr"/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26/06/2025</a:t>
                      </a:r>
                      <a:endParaRPr lang="es-CO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8321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AF150EA-6A9E-C2CC-7050-0BCCC8746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40362"/>
              </p:ext>
            </p:extLst>
          </p:nvPr>
        </p:nvGraphicFramePr>
        <p:xfrm>
          <a:off x="2586675" y="5533014"/>
          <a:ext cx="6210300" cy="487680"/>
        </p:xfrm>
        <a:graphic>
          <a:graphicData uri="http://schemas.openxmlformats.org/drawingml/2006/table">
            <a:tbl>
              <a:tblPr firstRow="1" firstCol="1" bandRow="1"/>
              <a:tblGrid>
                <a:gridCol w="1166534">
                  <a:extLst>
                    <a:ext uri="{9D8B030D-6E8A-4147-A177-3AD203B41FA5}">
                      <a16:colId xmlns:a16="http://schemas.microsoft.com/office/drawing/2014/main" val="1060655179"/>
                    </a:ext>
                  </a:extLst>
                </a:gridCol>
                <a:gridCol w="1349955">
                  <a:extLst>
                    <a:ext uri="{9D8B030D-6E8A-4147-A177-3AD203B41FA5}">
                      <a16:colId xmlns:a16="http://schemas.microsoft.com/office/drawing/2014/main" val="3964551229"/>
                    </a:ext>
                  </a:extLst>
                </a:gridCol>
                <a:gridCol w="746378">
                  <a:extLst>
                    <a:ext uri="{9D8B030D-6E8A-4147-A177-3AD203B41FA5}">
                      <a16:colId xmlns:a16="http://schemas.microsoft.com/office/drawing/2014/main" val="1133300839"/>
                    </a:ext>
                  </a:extLst>
                </a:gridCol>
                <a:gridCol w="1176688">
                  <a:extLst>
                    <a:ext uri="{9D8B030D-6E8A-4147-A177-3AD203B41FA5}">
                      <a16:colId xmlns:a16="http://schemas.microsoft.com/office/drawing/2014/main" val="1212515871"/>
                    </a:ext>
                  </a:extLst>
                </a:gridCol>
                <a:gridCol w="777478">
                  <a:extLst>
                    <a:ext uri="{9D8B030D-6E8A-4147-A177-3AD203B41FA5}">
                      <a16:colId xmlns:a16="http://schemas.microsoft.com/office/drawing/2014/main" val="1107958176"/>
                    </a:ext>
                  </a:extLst>
                </a:gridCol>
                <a:gridCol w="993267">
                  <a:extLst>
                    <a:ext uri="{9D8B030D-6E8A-4147-A177-3AD203B41FA5}">
                      <a16:colId xmlns:a16="http://schemas.microsoft.com/office/drawing/2014/main" val="412665664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JUDICIALES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2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PREJUDICIALES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2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ES_tradnl" sz="1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PC – AP - PF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2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ACCIONES DE REPETICION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2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COSTAS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21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LABORALES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21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9354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es-CO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s-CO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80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70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6C9644-32CA-F2F9-DD48-1F3870A31A1E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93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32537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75A546-9D6C-8D32-B60B-F70EEA2E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9" y="94852"/>
            <a:ext cx="1678233" cy="10330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0DA2FD-CBA7-098C-BDAB-ABB2937932D1}"/>
              </a:ext>
            </a:extLst>
          </p:cNvPr>
          <p:cNvSpPr txBox="1"/>
          <p:nvPr/>
        </p:nvSpPr>
        <p:spPr>
          <a:xfrm>
            <a:off x="5765860" y="6649576"/>
            <a:ext cx="2120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Nunito Sans 10pt ExtraBold" pitchFamily="2" charset="0"/>
              </a:rPr>
              <a:t>www.SIC.GOV.CO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A38D4E-AB75-4893-95F8-A983DEF5315C}"/>
              </a:ext>
            </a:extLst>
          </p:cNvPr>
          <p:cNvSpPr txBox="1"/>
          <p:nvPr/>
        </p:nvSpPr>
        <p:spPr>
          <a:xfrm>
            <a:off x="977819" y="612164"/>
            <a:ext cx="968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32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Directrices Institucionales </a:t>
            </a:r>
            <a:endParaRPr lang="es-CO" sz="2800" b="1" dirty="0">
              <a:solidFill>
                <a:srgbClr val="932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37;p19">
            <a:extLst>
              <a:ext uri="{FF2B5EF4-FFF2-40B4-BE49-F238E27FC236}">
                <a16:creationId xmlns:a16="http://schemas.microsoft.com/office/drawing/2014/main" id="{24592995-12EF-4F4A-82FD-831C9246FC2B}"/>
              </a:ext>
            </a:extLst>
          </p:cNvPr>
          <p:cNvSpPr txBox="1"/>
          <p:nvPr/>
        </p:nvSpPr>
        <p:spPr>
          <a:xfrm>
            <a:off x="700088" y="2718254"/>
            <a:ext cx="254366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CO" sz="1400" kern="0" dirty="0">
                <a:solidFill>
                  <a:srgbClr val="000000"/>
                </a:solidFill>
                <a:latin typeface="Helvetica-Light" panose="020B0500000000000000" pitchFamily="34" charset="0"/>
                <a:ea typeface="Roboto"/>
                <a:cs typeface="Roboto"/>
                <a:sym typeface="Roboto"/>
              </a:rPr>
              <a:t>Directriz Oferta de Revocatoria No. 2 ART 52 DEL CPACA</a:t>
            </a:r>
            <a:endParaRPr sz="1400" kern="0" dirty="0">
              <a:solidFill>
                <a:srgbClr val="000000"/>
              </a:solidFill>
              <a:latin typeface="Helvetica-Light" panose="020B0500000000000000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240;p19">
            <a:extLst>
              <a:ext uri="{FF2B5EF4-FFF2-40B4-BE49-F238E27FC236}">
                <a16:creationId xmlns:a16="http://schemas.microsoft.com/office/drawing/2014/main" id="{79FD8902-ABFF-4443-A6D1-EB792EF2309E}"/>
              </a:ext>
            </a:extLst>
          </p:cNvPr>
          <p:cNvSpPr txBox="1"/>
          <p:nvPr/>
        </p:nvSpPr>
        <p:spPr>
          <a:xfrm>
            <a:off x="700088" y="3963541"/>
            <a:ext cx="2467536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latin typeface="Helvetica-Light" panose="020B0500000000000000" pitchFamily="34" charset="0"/>
                <a:ea typeface="Roboto"/>
                <a:cs typeface="Roboto"/>
                <a:sym typeface="Roboto"/>
              </a:rPr>
              <a:t>Directriz institucional sobre acciones de repetición (Caducidad artículo 52)</a:t>
            </a:r>
            <a:endParaRPr sz="1400" kern="0" dirty="0">
              <a:solidFill>
                <a:srgbClr val="000000"/>
              </a:solidFill>
              <a:latin typeface="Helvetica-Light" panose="020B0500000000000000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246;p19">
            <a:extLst>
              <a:ext uri="{FF2B5EF4-FFF2-40B4-BE49-F238E27FC236}">
                <a16:creationId xmlns:a16="http://schemas.microsoft.com/office/drawing/2014/main" id="{60EC0DCB-D6C2-4650-8DF9-1D3368735FCD}"/>
              </a:ext>
            </a:extLst>
          </p:cNvPr>
          <p:cNvSpPr txBox="1"/>
          <p:nvPr/>
        </p:nvSpPr>
        <p:spPr>
          <a:xfrm>
            <a:off x="7314994" y="3266517"/>
            <a:ext cx="3372056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latin typeface="Helvetica-Light" panose="020B0500000000000000" pitchFamily="34" charset="0"/>
                <a:ea typeface="Roboto"/>
                <a:cs typeface="Roboto"/>
                <a:sym typeface="Roboto"/>
              </a:rPr>
              <a:t>Directriz presentación de fichas judiciales (audiencia inicial) en las cuales coincidan los mismos supuestos fácticos y jurídicos</a:t>
            </a:r>
            <a:endParaRPr sz="1400" kern="0" dirty="0">
              <a:solidFill>
                <a:srgbClr val="000000"/>
              </a:solidFill>
              <a:latin typeface="Helvetica-Light" panose="020B0500000000000000" pitchFamily="34" charset="0"/>
              <a:ea typeface="Roboto"/>
              <a:cs typeface="Roboto"/>
              <a:sym typeface="Roboto"/>
            </a:endParaRPr>
          </a:p>
        </p:txBody>
      </p:sp>
      <p:grpSp>
        <p:nvGrpSpPr>
          <p:cNvPr id="14" name="Google Shape;247;p19">
            <a:extLst>
              <a:ext uri="{FF2B5EF4-FFF2-40B4-BE49-F238E27FC236}">
                <a16:creationId xmlns:a16="http://schemas.microsoft.com/office/drawing/2014/main" id="{4FB49603-8161-4E33-9843-5EB48D51A9C2}"/>
              </a:ext>
            </a:extLst>
          </p:cNvPr>
          <p:cNvGrpSpPr/>
          <p:nvPr/>
        </p:nvGrpSpPr>
        <p:grpSpPr>
          <a:xfrm>
            <a:off x="5203532" y="2111708"/>
            <a:ext cx="243900" cy="243900"/>
            <a:chOff x="3483825" y="1384375"/>
            <a:chExt cx="243900" cy="243900"/>
          </a:xfrm>
        </p:grpSpPr>
        <p:sp>
          <p:nvSpPr>
            <p:cNvPr id="15" name="Google Shape;248;p19">
              <a:extLst>
                <a:ext uri="{FF2B5EF4-FFF2-40B4-BE49-F238E27FC236}">
                  <a16:creationId xmlns:a16="http://schemas.microsoft.com/office/drawing/2014/main" id="{942AD459-CF3D-4E25-9807-8BCF261AB387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CAC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9;p19">
              <a:extLst>
                <a:ext uri="{FF2B5EF4-FFF2-40B4-BE49-F238E27FC236}">
                  <a16:creationId xmlns:a16="http://schemas.microsoft.com/office/drawing/2014/main" id="{981A52CD-BE4C-4B1D-A5AE-41395DA99623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253;p19">
            <a:extLst>
              <a:ext uri="{FF2B5EF4-FFF2-40B4-BE49-F238E27FC236}">
                <a16:creationId xmlns:a16="http://schemas.microsoft.com/office/drawing/2014/main" id="{2AB6E0C2-13FB-4CA9-8022-BBBD708996D8}"/>
              </a:ext>
            </a:extLst>
          </p:cNvPr>
          <p:cNvGrpSpPr/>
          <p:nvPr/>
        </p:nvGrpSpPr>
        <p:grpSpPr>
          <a:xfrm>
            <a:off x="5203532" y="3429059"/>
            <a:ext cx="243900" cy="243900"/>
            <a:chOff x="3483825" y="1384375"/>
            <a:chExt cx="243900" cy="243900"/>
          </a:xfrm>
        </p:grpSpPr>
        <p:sp>
          <p:nvSpPr>
            <p:cNvPr id="18" name="Google Shape;254;p19">
              <a:extLst>
                <a:ext uri="{FF2B5EF4-FFF2-40B4-BE49-F238E27FC236}">
                  <a16:creationId xmlns:a16="http://schemas.microsoft.com/office/drawing/2014/main" id="{39DC6E5F-EE9B-42FE-A646-12256FC89C36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5;p19">
              <a:extLst>
                <a:ext uri="{FF2B5EF4-FFF2-40B4-BE49-F238E27FC236}">
                  <a16:creationId xmlns:a16="http://schemas.microsoft.com/office/drawing/2014/main" id="{CE6D8EF7-BED5-4972-80FE-A6A2AFCB5536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65;p19">
            <a:extLst>
              <a:ext uri="{FF2B5EF4-FFF2-40B4-BE49-F238E27FC236}">
                <a16:creationId xmlns:a16="http://schemas.microsoft.com/office/drawing/2014/main" id="{817CFFAB-56B6-411F-97F6-3D027632AE62}"/>
              </a:ext>
            </a:extLst>
          </p:cNvPr>
          <p:cNvSpPr/>
          <p:nvPr/>
        </p:nvSpPr>
        <p:spPr>
          <a:xfrm>
            <a:off x="3262400" y="2605808"/>
            <a:ext cx="595200" cy="595200"/>
          </a:xfrm>
          <a:prstGeom prst="ellipse">
            <a:avLst/>
          </a:prstGeom>
          <a:solidFill>
            <a:srgbClr val="1D1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" name="Google Shape;266;p19">
            <a:extLst>
              <a:ext uri="{FF2B5EF4-FFF2-40B4-BE49-F238E27FC236}">
                <a16:creationId xmlns:a16="http://schemas.microsoft.com/office/drawing/2014/main" id="{0AD398BF-E109-4B74-8AD5-F4080C7955FB}"/>
              </a:ext>
            </a:extLst>
          </p:cNvPr>
          <p:cNvSpPr/>
          <p:nvPr/>
        </p:nvSpPr>
        <p:spPr>
          <a:xfrm>
            <a:off x="6644424" y="1941691"/>
            <a:ext cx="595200" cy="595200"/>
          </a:xfrm>
          <a:prstGeom prst="ellipse">
            <a:avLst/>
          </a:prstGeom>
          <a:solidFill>
            <a:srgbClr val="CACD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2" name="Google Shape;267;p19">
            <a:extLst>
              <a:ext uri="{FF2B5EF4-FFF2-40B4-BE49-F238E27FC236}">
                <a16:creationId xmlns:a16="http://schemas.microsoft.com/office/drawing/2014/main" id="{39B6D027-19D3-4B91-9F13-9665E6A5A65B}"/>
              </a:ext>
            </a:extLst>
          </p:cNvPr>
          <p:cNvSpPr/>
          <p:nvPr/>
        </p:nvSpPr>
        <p:spPr>
          <a:xfrm>
            <a:off x="6644424" y="3253383"/>
            <a:ext cx="595200" cy="595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3" name="Google Shape;268;p19">
            <a:extLst>
              <a:ext uri="{FF2B5EF4-FFF2-40B4-BE49-F238E27FC236}">
                <a16:creationId xmlns:a16="http://schemas.microsoft.com/office/drawing/2014/main" id="{0A55B5E2-C2A3-4469-9A0A-B5609C04A6BF}"/>
              </a:ext>
            </a:extLst>
          </p:cNvPr>
          <p:cNvSpPr/>
          <p:nvPr/>
        </p:nvSpPr>
        <p:spPr>
          <a:xfrm>
            <a:off x="3262277" y="3871662"/>
            <a:ext cx="595200" cy="595200"/>
          </a:xfrm>
          <a:prstGeom prst="ellipse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24" name="Google Shape;269;p19">
            <a:extLst>
              <a:ext uri="{FF2B5EF4-FFF2-40B4-BE49-F238E27FC236}">
                <a16:creationId xmlns:a16="http://schemas.microsoft.com/office/drawing/2014/main" id="{71219681-9A90-4B6C-AD66-3CEBBF270ED8}"/>
              </a:ext>
            </a:extLst>
          </p:cNvPr>
          <p:cNvCxnSpPr>
            <a:stCxn id="21" idx="2"/>
            <a:endCxn id="15" idx="6"/>
          </p:cNvCxnSpPr>
          <p:nvPr/>
        </p:nvCxnSpPr>
        <p:spPr>
          <a:xfrm flipH="1" flipV="1">
            <a:off x="5447432" y="2233657"/>
            <a:ext cx="1196992" cy="5635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" name="Google Shape;270;p19">
            <a:extLst>
              <a:ext uri="{FF2B5EF4-FFF2-40B4-BE49-F238E27FC236}">
                <a16:creationId xmlns:a16="http://schemas.microsoft.com/office/drawing/2014/main" id="{0FA3F2FB-5438-4AFE-9A23-6CB2A203110B}"/>
              </a:ext>
            </a:extLst>
          </p:cNvPr>
          <p:cNvCxnSpPr>
            <a:stCxn id="20" idx="6"/>
          </p:cNvCxnSpPr>
          <p:nvPr/>
        </p:nvCxnSpPr>
        <p:spPr>
          <a:xfrm flipV="1">
            <a:off x="3857601" y="2902043"/>
            <a:ext cx="1340157" cy="1367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6" name="Google Shape;271;p19">
            <a:extLst>
              <a:ext uri="{FF2B5EF4-FFF2-40B4-BE49-F238E27FC236}">
                <a16:creationId xmlns:a16="http://schemas.microsoft.com/office/drawing/2014/main" id="{5528F27A-EEB4-4CDE-8BA8-4C15A9564D8C}"/>
              </a:ext>
            </a:extLst>
          </p:cNvPr>
          <p:cNvCxnSpPr>
            <a:stCxn id="22" idx="2"/>
            <a:endCxn id="18" idx="6"/>
          </p:cNvCxnSpPr>
          <p:nvPr/>
        </p:nvCxnSpPr>
        <p:spPr>
          <a:xfrm flipH="1">
            <a:off x="5447432" y="3550985"/>
            <a:ext cx="1196992" cy="25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" name="Google Shape;272;p19">
            <a:extLst>
              <a:ext uri="{FF2B5EF4-FFF2-40B4-BE49-F238E27FC236}">
                <a16:creationId xmlns:a16="http://schemas.microsoft.com/office/drawing/2014/main" id="{FFE7A7AD-CEA7-4C71-805C-A920A04CEFA3}"/>
              </a:ext>
            </a:extLst>
          </p:cNvPr>
          <p:cNvCxnSpPr>
            <a:stCxn id="23" idx="6"/>
          </p:cNvCxnSpPr>
          <p:nvPr/>
        </p:nvCxnSpPr>
        <p:spPr>
          <a:xfrm>
            <a:off x="3857479" y="4169262"/>
            <a:ext cx="1340255" cy="14692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8" name="Google Shape;256;p19">
            <a:extLst>
              <a:ext uri="{FF2B5EF4-FFF2-40B4-BE49-F238E27FC236}">
                <a16:creationId xmlns:a16="http://schemas.microsoft.com/office/drawing/2014/main" id="{E2B1052E-3229-4D8F-9F87-570969B36C03}"/>
              </a:ext>
            </a:extLst>
          </p:cNvPr>
          <p:cNvGrpSpPr/>
          <p:nvPr/>
        </p:nvGrpSpPr>
        <p:grpSpPr>
          <a:xfrm>
            <a:off x="5197707" y="4673886"/>
            <a:ext cx="243900" cy="243900"/>
            <a:chOff x="3483825" y="1384375"/>
            <a:chExt cx="243900" cy="243900"/>
          </a:xfrm>
        </p:grpSpPr>
        <p:sp>
          <p:nvSpPr>
            <p:cNvPr id="29" name="Google Shape;257;p19">
              <a:extLst>
                <a:ext uri="{FF2B5EF4-FFF2-40B4-BE49-F238E27FC236}">
                  <a16:creationId xmlns:a16="http://schemas.microsoft.com/office/drawing/2014/main" id="{D43F7609-39E5-4E4B-850D-871BBE9C67D3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8;p19">
              <a:extLst>
                <a:ext uri="{FF2B5EF4-FFF2-40B4-BE49-F238E27FC236}">
                  <a16:creationId xmlns:a16="http://schemas.microsoft.com/office/drawing/2014/main" id="{FA5DCEC1-4A11-4995-9354-140E139AA973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1" name="Google Shape;272;p19">
            <a:extLst>
              <a:ext uri="{FF2B5EF4-FFF2-40B4-BE49-F238E27FC236}">
                <a16:creationId xmlns:a16="http://schemas.microsoft.com/office/drawing/2014/main" id="{E8AC202C-3156-4109-A590-E3E67A47AC55}"/>
              </a:ext>
            </a:extLst>
          </p:cNvPr>
          <p:cNvCxnSpPr>
            <a:cxnSpLocks/>
            <a:stCxn id="29" idx="6"/>
            <a:endCxn id="32" idx="2"/>
          </p:cNvCxnSpPr>
          <p:nvPr/>
        </p:nvCxnSpPr>
        <p:spPr>
          <a:xfrm flipV="1">
            <a:off x="5441606" y="4795812"/>
            <a:ext cx="1202819" cy="25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2" name="Google Shape;268;p19">
            <a:extLst>
              <a:ext uri="{FF2B5EF4-FFF2-40B4-BE49-F238E27FC236}">
                <a16:creationId xmlns:a16="http://schemas.microsoft.com/office/drawing/2014/main" id="{7F32B891-A12C-4C6C-985A-DBDA76590B68}"/>
              </a:ext>
            </a:extLst>
          </p:cNvPr>
          <p:cNvSpPr/>
          <p:nvPr/>
        </p:nvSpPr>
        <p:spPr>
          <a:xfrm>
            <a:off x="6644424" y="4498211"/>
            <a:ext cx="595200" cy="595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" b="1" kern="0" dirty="0">
                <a:solidFill>
                  <a:srgbClr val="ECEDF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06</a:t>
            </a:r>
            <a:endParaRPr b="1" kern="0" dirty="0">
              <a:solidFill>
                <a:srgbClr val="ECEDF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3" name="Google Shape;243;p19">
            <a:extLst>
              <a:ext uri="{FF2B5EF4-FFF2-40B4-BE49-F238E27FC236}">
                <a16:creationId xmlns:a16="http://schemas.microsoft.com/office/drawing/2014/main" id="{72B70BED-952C-4C1A-83FA-9149A1F3525A}"/>
              </a:ext>
            </a:extLst>
          </p:cNvPr>
          <p:cNvSpPr txBox="1"/>
          <p:nvPr/>
        </p:nvSpPr>
        <p:spPr>
          <a:xfrm>
            <a:off x="7359534" y="4523930"/>
            <a:ext cx="3127491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CO" sz="1400" kern="0" dirty="0">
                <a:solidFill>
                  <a:srgbClr val="000000"/>
                </a:solidFill>
                <a:latin typeface="Helvetica-Light" panose="020B0500000000000000" pitchFamily="34" charset="0"/>
                <a:ea typeface="Roboto"/>
                <a:cs typeface="Roboto"/>
                <a:sym typeface="Roboto"/>
              </a:rPr>
              <a:t>Directriz Institucional sobre Acciones de Repetición por Concepto de Costas</a:t>
            </a:r>
            <a:endParaRPr sz="1400" kern="0" dirty="0">
              <a:solidFill>
                <a:srgbClr val="000000"/>
              </a:solidFill>
              <a:latin typeface="Helvetica-Light" panose="020B0500000000000000" pitchFamily="34" charset="0"/>
              <a:ea typeface="Roboto"/>
              <a:cs typeface="Roboto"/>
              <a:sym typeface="Roboto"/>
            </a:endParaRPr>
          </a:p>
        </p:txBody>
      </p:sp>
      <p:grpSp>
        <p:nvGrpSpPr>
          <p:cNvPr id="34" name="Google Shape;256;p19">
            <a:extLst>
              <a:ext uri="{FF2B5EF4-FFF2-40B4-BE49-F238E27FC236}">
                <a16:creationId xmlns:a16="http://schemas.microsoft.com/office/drawing/2014/main" id="{BD923F5A-B83F-44DD-9ABB-FA5D61B275CA}"/>
              </a:ext>
            </a:extLst>
          </p:cNvPr>
          <p:cNvGrpSpPr/>
          <p:nvPr/>
        </p:nvGrpSpPr>
        <p:grpSpPr>
          <a:xfrm>
            <a:off x="5199066" y="5307624"/>
            <a:ext cx="243900" cy="243900"/>
            <a:chOff x="3483825" y="1384375"/>
            <a:chExt cx="243900" cy="243900"/>
          </a:xfrm>
        </p:grpSpPr>
        <p:sp>
          <p:nvSpPr>
            <p:cNvPr id="35" name="Google Shape;257;p19">
              <a:extLst>
                <a:ext uri="{FF2B5EF4-FFF2-40B4-BE49-F238E27FC236}">
                  <a16:creationId xmlns:a16="http://schemas.microsoft.com/office/drawing/2014/main" id="{C204C579-D633-426B-8A2C-01ED6BAC64CE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8680BC">
                <a:lumMod val="60000"/>
                <a:lumOff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8;p19">
              <a:extLst>
                <a:ext uri="{FF2B5EF4-FFF2-40B4-BE49-F238E27FC236}">
                  <a16:creationId xmlns:a16="http://schemas.microsoft.com/office/drawing/2014/main" id="{FF3DB4E8-6039-4127-BC08-C6BFF8CE0382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7" name="Google Shape;272;p19">
            <a:extLst>
              <a:ext uri="{FF2B5EF4-FFF2-40B4-BE49-F238E27FC236}">
                <a16:creationId xmlns:a16="http://schemas.microsoft.com/office/drawing/2014/main" id="{2DCC6887-D90A-4C4E-87FC-78383D1C28F7}"/>
              </a:ext>
            </a:extLst>
          </p:cNvPr>
          <p:cNvCxnSpPr>
            <a:cxnSpLocks/>
            <a:stCxn id="38" idx="6"/>
            <a:endCxn id="35" idx="2"/>
          </p:cNvCxnSpPr>
          <p:nvPr/>
        </p:nvCxnSpPr>
        <p:spPr>
          <a:xfrm>
            <a:off x="3830054" y="5429550"/>
            <a:ext cx="1369011" cy="25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8" name="Google Shape;268;p19">
            <a:extLst>
              <a:ext uri="{FF2B5EF4-FFF2-40B4-BE49-F238E27FC236}">
                <a16:creationId xmlns:a16="http://schemas.microsoft.com/office/drawing/2014/main" id="{5894EE19-9C7F-47FB-A028-7FC259238237}"/>
              </a:ext>
            </a:extLst>
          </p:cNvPr>
          <p:cNvSpPr/>
          <p:nvPr/>
        </p:nvSpPr>
        <p:spPr>
          <a:xfrm>
            <a:off x="3234854" y="5131948"/>
            <a:ext cx="595200" cy="595200"/>
          </a:xfrm>
          <a:prstGeom prst="ellipse">
            <a:avLst/>
          </a:prstGeom>
          <a:solidFill>
            <a:srgbClr val="8680BC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07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39" name="Google Shape;240;p19">
            <a:extLst>
              <a:ext uri="{FF2B5EF4-FFF2-40B4-BE49-F238E27FC236}">
                <a16:creationId xmlns:a16="http://schemas.microsoft.com/office/drawing/2014/main" id="{AECEDC4D-ABD6-4903-BB14-D68FDEE8F4B1}"/>
              </a:ext>
            </a:extLst>
          </p:cNvPr>
          <p:cNvSpPr txBox="1"/>
          <p:nvPr/>
        </p:nvSpPr>
        <p:spPr>
          <a:xfrm>
            <a:off x="700088" y="5120333"/>
            <a:ext cx="2436916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latin typeface="Helvetica-Light" panose="020B0500000000000000" pitchFamily="34" charset="0"/>
                <a:ea typeface="Roboto"/>
                <a:cs typeface="Roboto"/>
                <a:sym typeface="Roboto"/>
              </a:rPr>
              <a:t>Directriz Caducidad en la Reserva Especial del Ahorro (Caso Exfuncionarios)</a:t>
            </a:r>
            <a:endParaRPr sz="1400" kern="0" dirty="0">
              <a:solidFill>
                <a:srgbClr val="000000"/>
              </a:solidFill>
              <a:latin typeface="Helvetica-Light" panose="020B0500000000000000" pitchFamily="34" charset="0"/>
              <a:ea typeface="Roboto"/>
              <a:cs typeface="Roboto"/>
              <a:sym typeface="Roboto"/>
            </a:endParaRPr>
          </a:p>
        </p:txBody>
      </p:sp>
      <p:grpSp>
        <p:nvGrpSpPr>
          <p:cNvPr id="40" name="Google Shape;229;p19">
            <a:extLst>
              <a:ext uri="{FF2B5EF4-FFF2-40B4-BE49-F238E27FC236}">
                <a16:creationId xmlns:a16="http://schemas.microsoft.com/office/drawing/2014/main" id="{4C75AE59-A32F-45B2-A998-FE093E1DB7E1}"/>
              </a:ext>
            </a:extLst>
          </p:cNvPr>
          <p:cNvGrpSpPr/>
          <p:nvPr/>
        </p:nvGrpSpPr>
        <p:grpSpPr>
          <a:xfrm>
            <a:off x="5197708" y="1523368"/>
            <a:ext cx="243900" cy="243900"/>
            <a:chOff x="3483825" y="1384375"/>
            <a:chExt cx="243900" cy="243900"/>
          </a:xfrm>
        </p:grpSpPr>
        <p:sp>
          <p:nvSpPr>
            <p:cNvPr id="41" name="Google Shape;230;p19">
              <a:extLst>
                <a:ext uri="{FF2B5EF4-FFF2-40B4-BE49-F238E27FC236}">
                  <a16:creationId xmlns:a16="http://schemas.microsoft.com/office/drawing/2014/main" id="{7537EE23-D513-4C48-B3AB-1375A54472A9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EA8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31;p19">
              <a:extLst>
                <a:ext uri="{FF2B5EF4-FFF2-40B4-BE49-F238E27FC236}">
                  <a16:creationId xmlns:a16="http://schemas.microsoft.com/office/drawing/2014/main" id="{4C53C83F-2404-4071-8B2C-C6B1EEA54E0A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259;p19">
            <a:extLst>
              <a:ext uri="{FF2B5EF4-FFF2-40B4-BE49-F238E27FC236}">
                <a16:creationId xmlns:a16="http://schemas.microsoft.com/office/drawing/2014/main" id="{A1270D45-BD03-439A-9320-9EBA0B312A42}"/>
              </a:ext>
            </a:extLst>
          </p:cNvPr>
          <p:cNvSpPr/>
          <p:nvPr/>
        </p:nvSpPr>
        <p:spPr>
          <a:xfrm>
            <a:off x="3256427" y="1339764"/>
            <a:ext cx="595200" cy="595200"/>
          </a:xfrm>
          <a:prstGeom prst="ellipse">
            <a:avLst/>
          </a:prstGeom>
          <a:solidFill>
            <a:srgbClr val="EA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44" name="Google Shape;260;p19">
            <a:extLst>
              <a:ext uri="{FF2B5EF4-FFF2-40B4-BE49-F238E27FC236}">
                <a16:creationId xmlns:a16="http://schemas.microsoft.com/office/drawing/2014/main" id="{955964E5-B6C1-4E25-8508-E6A07693C056}"/>
              </a:ext>
            </a:extLst>
          </p:cNvPr>
          <p:cNvCxnSpPr>
            <a:stCxn id="43" idx="6"/>
            <a:endCxn id="41" idx="2"/>
          </p:cNvCxnSpPr>
          <p:nvPr/>
        </p:nvCxnSpPr>
        <p:spPr>
          <a:xfrm>
            <a:off x="3851627" y="1637365"/>
            <a:ext cx="1346080" cy="7955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5" name="Google Shape;234;p19">
            <a:extLst>
              <a:ext uri="{FF2B5EF4-FFF2-40B4-BE49-F238E27FC236}">
                <a16:creationId xmlns:a16="http://schemas.microsoft.com/office/drawing/2014/main" id="{FED55427-0404-47DE-82C9-DDB8D4345924}"/>
              </a:ext>
            </a:extLst>
          </p:cNvPr>
          <p:cNvSpPr txBox="1"/>
          <p:nvPr/>
        </p:nvSpPr>
        <p:spPr>
          <a:xfrm>
            <a:off x="694238" y="1692103"/>
            <a:ext cx="254366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S" sz="1400" kern="0" dirty="0">
                <a:solidFill>
                  <a:srgbClr val="000000"/>
                </a:solidFill>
                <a:latin typeface="Helvetica-Light" panose="020B0500000000000000" pitchFamily="34" charset="0"/>
                <a:ea typeface="Roboto"/>
                <a:cs typeface="Roboto"/>
                <a:sym typeface="Roboto"/>
              </a:rPr>
              <a:t>Directriz Conciliaciones laborales referentes al componente reserva del ahorro</a:t>
            </a:r>
            <a:endParaRPr sz="1400" kern="0" dirty="0">
              <a:solidFill>
                <a:srgbClr val="000000"/>
              </a:solidFill>
              <a:latin typeface="Helvetica-Light" panose="020B0500000000000000" pitchFamily="34" charset="0"/>
              <a:ea typeface="Roboto"/>
              <a:cs typeface="Roboto"/>
              <a:sym typeface="Roboto"/>
            </a:endParaRPr>
          </a:p>
        </p:txBody>
      </p:sp>
      <p:cxnSp>
        <p:nvCxnSpPr>
          <p:cNvPr id="46" name="Google Shape;261;p19">
            <a:extLst>
              <a:ext uri="{FF2B5EF4-FFF2-40B4-BE49-F238E27FC236}">
                <a16:creationId xmlns:a16="http://schemas.microsoft.com/office/drawing/2014/main" id="{74E441FB-B646-4EB7-A2C4-384BFFAB8C27}"/>
              </a:ext>
            </a:extLst>
          </p:cNvPr>
          <p:cNvCxnSpPr>
            <a:cxnSpLocks/>
          </p:cNvCxnSpPr>
          <p:nvPr/>
        </p:nvCxnSpPr>
        <p:spPr>
          <a:xfrm flipH="1">
            <a:off x="5328396" y="1767028"/>
            <a:ext cx="25" cy="344249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262;p19">
            <a:extLst>
              <a:ext uri="{FF2B5EF4-FFF2-40B4-BE49-F238E27FC236}">
                <a16:creationId xmlns:a16="http://schemas.microsoft.com/office/drawing/2014/main" id="{93EFF0F9-395C-4363-89D6-DC566D3517EB}"/>
              </a:ext>
            </a:extLst>
          </p:cNvPr>
          <p:cNvCxnSpPr/>
          <p:nvPr/>
        </p:nvCxnSpPr>
        <p:spPr>
          <a:xfrm flipH="1">
            <a:off x="5319706" y="2355608"/>
            <a:ext cx="5776" cy="424485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263;p19">
            <a:extLst>
              <a:ext uri="{FF2B5EF4-FFF2-40B4-BE49-F238E27FC236}">
                <a16:creationId xmlns:a16="http://schemas.microsoft.com/office/drawing/2014/main" id="{E92CC3C5-061A-4756-9AE1-508A55F31671}"/>
              </a:ext>
            </a:extLst>
          </p:cNvPr>
          <p:cNvCxnSpPr/>
          <p:nvPr/>
        </p:nvCxnSpPr>
        <p:spPr>
          <a:xfrm>
            <a:off x="5319706" y="3023993"/>
            <a:ext cx="5776" cy="405067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264;p19">
            <a:extLst>
              <a:ext uri="{FF2B5EF4-FFF2-40B4-BE49-F238E27FC236}">
                <a16:creationId xmlns:a16="http://schemas.microsoft.com/office/drawing/2014/main" id="{B416DB48-4076-4343-91A7-43D9518CDA0C}"/>
              </a:ext>
            </a:extLst>
          </p:cNvPr>
          <p:cNvCxnSpPr/>
          <p:nvPr/>
        </p:nvCxnSpPr>
        <p:spPr>
          <a:xfrm flipH="1">
            <a:off x="5319683" y="3672958"/>
            <a:ext cx="5801" cy="389047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264;p19">
            <a:extLst>
              <a:ext uri="{FF2B5EF4-FFF2-40B4-BE49-F238E27FC236}">
                <a16:creationId xmlns:a16="http://schemas.microsoft.com/office/drawing/2014/main" id="{FBE9F9BC-70A5-41B5-A5F9-5E47561A55D5}"/>
              </a:ext>
            </a:extLst>
          </p:cNvPr>
          <p:cNvCxnSpPr>
            <a:cxnSpLocks/>
          </p:cNvCxnSpPr>
          <p:nvPr/>
        </p:nvCxnSpPr>
        <p:spPr>
          <a:xfrm flipH="1">
            <a:off x="5319658" y="4305906"/>
            <a:ext cx="25" cy="367983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264;p19">
            <a:extLst>
              <a:ext uri="{FF2B5EF4-FFF2-40B4-BE49-F238E27FC236}">
                <a16:creationId xmlns:a16="http://schemas.microsoft.com/office/drawing/2014/main" id="{8EB7EA66-C15B-4D5F-A89D-AE57478E011A}"/>
              </a:ext>
            </a:extLst>
          </p:cNvPr>
          <p:cNvCxnSpPr>
            <a:cxnSpLocks/>
          </p:cNvCxnSpPr>
          <p:nvPr/>
        </p:nvCxnSpPr>
        <p:spPr>
          <a:xfrm>
            <a:off x="5319659" y="4917788"/>
            <a:ext cx="1359" cy="389837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" name="Google Shape;250;p19">
            <a:extLst>
              <a:ext uri="{FF2B5EF4-FFF2-40B4-BE49-F238E27FC236}">
                <a16:creationId xmlns:a16="http://schemas.microsoft.com/office/drawing/2014/main" id="{BBA77FBB-0FB9-4682-9B4D-4F0776E35FC1}"/>
              </a:ext>
            </a:extLst>
          </p:cNvPr>
          <p:cNvGrpSpPr/>
          <p:nvPr/>
        </p:nvGrpSpPr>
        <p:grpSpPr>
          <a:xfrm>
            <a:off x="5197756" y="2780093"/>
            <a:ext cx="243900" cy="243900"/>
            <a:chOff x="3483825" y="1384375"/>
            <a:chExt cx="243900" cy="243900"/>
          </a:xfrm>
        </p:grpSpPr>
        <p:sp>
          <p:nvSpPr>
            <p:cNvPr id="53" name="Google Shape;251;p19">
              <a:extLst>
                <a:ext uri="{FF2B5EF4-FFF2-40B4-BE49-F238E27FC236}">
                  <a16:creationId xmlns:a16="http://schemas.microsoft.com/office/drawing/2014/main" id="{FA0966F3-5199-468E-BC4B-36EDA07642DC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2;p19">
              <a:extLst>
                <a:ext uri="{FF2B5EF4-FFF2-40B4-BE49-F238E27FC236}">
                  <a16:creationId xmlns:a16="http://schemas.microsoft.com/office/drawing/2014/main" id="{F3090E0D-3DAD-4145-8350-211C7FA76BF4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250;p19">
            <a:extLst>
              <a:ext uri="{FF2B5EF4-FFF2-40B4-BE49-F238E27FC236}">
                <a16:creationId xmlns:a16="http://schemas.microsoft.com/office/drawing/2014/main" id="{B5098461-87E0-4A2C-B421-CADAB1FF35BF}"/>
              </a:ext>
            </a:extLst>
          </p:cNvPr>
          <p:cNvGrpSpPr/>
          <p:nvPr/>
        </p:nvGrpSpPr>
        <p:grpSpPr>
          <a:xfrm>
            <a:off x="5197756" y="2780093"/>
            <a:ext cx="243900" cy="243900"/>
            <a:chOff x="3483825" y="1384375"/>
            <a:chExt cx="243900" cy="243900"/>
          </a:xfrm>
        </p:grpSpPr>
        <p:sp>
          <p:nvSpPr>
            <p:cNvPr id="56" name="Google Shape;251;p19">
              <a:extLst>
                <a:ext uri="{FF2B5EF4-FFF2-40B4-BE49-F238E27FC236}">
                  <a16:creationId xmlns:a16="http://schemas.microsoft.com/office/drawing/2014/main" id="{0199C0C3-EA94-4729-8C9F-4BB2EEE87374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2;p19">
              <a:extLst>
                <a:ext uri="{FF2B5EF4-FFF2-40B4-BE49-F238E27FC236}">
                  <a16:creationId xmlns:a16="http://schemas.microsoft.com/office/drawing/2014/main" id="{2E25328B-955B-4264-BBC4-912B3D176747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" name="Google Shape;256;p19">
            <a:extLst>
              <a:ext uri="{FF2B5EF4-FFF2-40B4-BE49-F238E27FC236}">
                <a16:creationId xmlns:a16="http://schemas.microsoft.com/office/drawing/2014/main" id="{002183F4-020E-4673-AB0D-BB52A2F31D26}"/>
              </a:ext>
            </a:extLst>
          </p:cNvPr>
          <p:cNvGrpSpPr/>
          <p:nvPr/>
        </p:nvGrpSpPr>
        <p:grpSpPr>
          <a:xfrm>
            <a:off x="5197732" y="4062006"/>
            <a:ext cx="243900" cy="243900"/>
            <a:chOff x="3483825" y="1384375"/>
            <a:chExt cx="243900" cy="243900"/>
          </a:xfrm>
        </p:grpSpPr>
        <p:sp>
          <p:nvSpPr>
            <p:cNvPr id="59" name="Google Shape;257;p19">
              <a:extLst>
                <a:ext uri="{FF2B5EF4-FFF2-40B4-BE49-F238E27FC236}">
                  <a16:creationId xmlns:a16="http://schemas.microsoft.com/office/drawing/2014/main" id="{897CD8DE-B6AC-4614-8A69-2F61404FAC7E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8;p19">
              <a:extLst>
                <a:ext uri="{FF2B5EF4-FFF2-40B4-BE49-F238E27FC236}">
                  <a16:creationId xmlns:a16="http://schemas.microsoft.com/office/drawing/2014/main" id="{C55C6B94-A204-49E2-9C65-FE80B2A9972C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243;p19">
            <a:extLst>
              <a:ext uri="{FF2B5EF4-FFF2-40B4-BE49-F238E27FC236}">
                <a16:creationId xmlns:a16="http://schemas.microsoft.com/office/drawing/2014/main" id="{6BFAC814-47C1-4AF5-AB5F-D6219C44F22B}"/>
              </a:ext>
            </a:extLst>
          </p:cNvPr>
          <p:cNvSpPr txBox="1"/>
          <p:nvPr/>
        </p:nvSpPr>
        <p:spPr>
          <a:xfrm>
            <a:off x="7314994" y="2084671"/>
            <a:ext cx="3372056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CO" sz="1400" kern="0" dirty="0">
                <a:solidFill>
                  <a:srgbClr val="000000"/>
                </a:solidFill>
                <a:latin typeface="Helvetica-Light" panose="020B0500000000000000" pitchFamily="34" charset="0"/>
                <a:ea typeface="Roboto"/>
                <a:cs typeface="Roboto"/>
                <a:sym typeface="Roboto"/>
              </a:rPr>
              <a:t>Directriz Oferta de Revocatoria No. 1 ART 52 DEL CPACA</a:t>
            </a:r>
            <a:endParaRPr sz="1400" kern="0" dirty="0">
              <a:solidFill>
                <a:srgbClr val="000000"/>
              </a:solidFill>
              <a:latin typeface="Helvetica-Light" panose="020B0500000000000000" pitchFamily="34" charset="0"/>
              <a:ea typeface="Roboto"/>
              <a:cs typeface="Roboto"/>
              <a:sym typeface="Roboto"/>
            </a:endParaRPr>
          </a:p>
        </p:txBody>
      </p:sp>
      <p:grpSp>
        <p:nvGrpSpPr>
          <p:cNvPr id="63" name="Google Shape;247;p19">
            <a:extLst>
              <a:ext uri="{FF2B5EF4-FFF2-40B4-BE49-F238E27FC236}">
                <a16:creationId xmlns:a16="http://schemas.microsoft.com/office/drawing/2014/main" id="{E46DC5E7-0A87-4E06-82E8-65546D448D7A}"/>
              </a:ext>
            </a:extLst>
          </p:cNvPr>
          <p:cNvGrpSpPr/>
          <p:nvPr/>
        </p:nvGrpSpPr>
        <p:grpSpPr>
          <a:xfrm>
            <a:off x="5203484" y="2111045"/>
            <a:ext cx="243900" cy="243900"/>
            <a:chOff x="3483825" y="1384375"/>
            <a:chExt cx="243900" cy="243900"/>
          </a:xfrm>
        </p:grpSpPr>
        <p:sp>
          <p:nvSpPr>
            <p:cNvPr id="64" name="Google Shape;248;p19">
              <a:extLst>
                <a:ext uri="{FF2B5EF4-FFF2-40B4-BE49-F238E27FC236}">
                  <a16:creationId xmlns:a16="http://schemas.microsoft.com/office/drawing/2014/main" id="{590B5088-03AA-434A-840D-E52183CCCBAF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CAC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49;p19">
              <a:extLst>
                <a:ext uri="{FF2B5EF4-FFF2-40B4-BE49-F238E27FC236}">
                  <a16:creationId xmlns:a16="http://schemas.microsoft.com/office/drawing/2014/main" id="{4D4BF8F5-2859-4A8E-BED5-7A8C97FFE013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265;p19">
            <a:extLst>
              <a:ext uri="{FF2B5EF4-FFF2-40B4-BE49-F238E27FC236}">
                <a16:creationId xmlns:a16="http://schemas.microsoft.com/office/drawing/2014/main" id="{9CD0472D-FD81-4E6F-B968-65F373729407}"/>
              </a:ext>
            </a:extLst>
          </p:cNvPr>
          <p:cNvSpPr/>
          <p:nvPr/>
        </p:nvSpPr>
        <p:spPr>
          <a:xfrm>
            <a:off x="3262352" y="2605145"/>
            <a:ext cx="595200" cy="595200"/>
          </a:xfrm>
          <a:prstGeom prst="ellipse">
            <a:avLst/>
          </a:prstGeom>
          <a:solidFill>
            <a:srgbClr val="1D1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7" name="Google Shape;266;p19">
            <a:extLst>
              <a:ext uri="{FF2B5EF4-FFF2-40B4-BE49-F238E27FC236}">
                <a16:creationId xmlns:a16="http://schemas.microsoft.com/office/drawing/2014/main" id="{D9F87300-DCAE-48F0-9BF5-7D2FD30A6860}"/>
              </a:ext>
            </a:extLst>
          </p:cNvPr>
          <p:cNvSpPr/>
          <p:nvPr/>
        </p:nvSpPr>
        <p:spPr>
          <a:xfrm>
            <a:off x="6644376" y="1941028"/>
            <a:ext cx="595200" cy="595200"/>
          </a:xfrm>
          <a:prstGeom prst="ellipse">
            <a:avLst/>
          </a:prstGeom>
          <a:solidFill>
            <a:srgbClr val="CACD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68" name="Google Shape;269;p19">
            <a:extLst>
              <a:ext uri="{FF2B5EF4-FFF2-40B4-BE49-F238E27FC236}">
                <a16:creationId xmlns:a16="http://schemas.microsoft.com/office/drawing/2014/main" id="{8AADB0D0-3D60-4CC8-BB29-354C21D8D76D}"/>
              </a:ext>
            </a:extLst>
          </p:cNvPr>
          <p:cNvCxnSpPr>
            <a:stCxn id="67" idx="2"/>
            <a:endCxn id="64" idx="6"/>
          </p:cNvCxnSpPr>
          <p:nvPr/>
        </p:nvCxnSpPr>
        <p:spPr>
          <a:xfrm flipH="1" flipV="1">
            <a:off x="5447384" y="2232994"/>
            <a:ext cx="1196992" cy="5635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9" name="Google Shape;270;p19">
            <a:extLst>
              <a:ext uri="{FF2B5EF4-FFF2-40B4-BE49-F238E27FC236}">
                <a16:creationId xmlns:a16="http://schemas.microsoft.com/office/drawing/2014/main" id="{ED309782-521F-4EB6-B827-686A00C7D652}"/>
              </a:ext>
            </a:extLst>
          </p:cNvPr>
          <p:cNvCxnSpPr>
            <a:stCxn id="66" idx="6"/>
          </p:cNvCxnSpPr>
          <p:nvPr/>
        </p:nvCxnSpPr>
        <p:spPr>
          <a:xfrm flipV="1">
            <a:off x="3857553" y="2901380"/>
            <a:ext cx="1340157" cy="1367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70" name="Google Shape;229;p19">
            <a:extLst>
              <a:ext uri="{FF2B5EF4-FFF2-40B4-BE49-F238E27FC236}">
                <a16:creationId xmlns:a16="http://schemas.microsoft.com/office/drawing/2014/main" id="{6B813BE9-0B8D-4CA6-B651-298DCB355642}"/>
              </a:ext>
            </a:extLst>
          </p:cNvPr>
          <p:cNvGrpSpPr/>
          <p:nvPr/>
        </p:nvGrpSpPr>
        <p:grpSpPr>
          <a:xfrm>
            <a:off x="5197660" y="1522705"/>
            <a:ext cx="243900" cy="243900"/>
            <a:chOff x="3483825" y="1384375"/>
            <a:chExt cx="243900" cy="243900"/>
          </a:xfrm>
        </p:grpSpPr>
        <p:sp>
          <p:nvSpPr>
            <p:cNvPr id="71" name="Google Shape;230;p19">
              <a:extLst>
                <a:ext uri="{FF2B5EF4-FFF2-40B4-BE49-F238E27FC236}">
                  <a16:creationId xmlns:a16="http://schemas.microsoft.com/office/drawing/2014/main" id="{07E7702E-1498-4309-98F6-BC97E8507C8B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EA8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31;p19">
              <a:extLst>
                <a:ext uri="{FF2B5EF4-FFF2-40B4-BE49-F238E27FC236}">
                  <a16:creationId xmlns:a16="http://schemas.microsoft.com/office/drawing/2014/main" id="{C646C050-89E4-4106-8831-1FC431A10BA4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259;p19">
            <a:extLst>
              <a:ext uri="{FF2B5EF4-FFF2-40B4-BE49-F238E27FC236}">
                <a16:creationId xmlns:a16="http://schemas.microsoft.com/office/drawing/2014/main" id="{D30777D0-0B1C-44C9-82B4-D904C819ABF5}"/>
              </a:ext>
            </a:extLst>
          </p:cNvPr>
          <p:cNvSpPr/>
          <p:nvPr/>
        </p:nvSpPr>
        <p:spPr>
          <a:xfrm>
            <a:off x="3256379" y="1339101"/>
            <a:ext cx="595200" cy="595200"/>
          </a:xfrm>
          <a:prstGeom prst="ellipse">
            <a:avLst/>
          </a:prstGeom>
          <a:solidFill>
            <a:srgbClr val="EA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4" name="Google Shape;260;p19">
            <a:extLst>
              <a:ext uri="{FF2B5EF4-FFF2-40B4-BE49-F238E27FC236}">
                <a16:creationId xmlns:a16="http://schemas.microsoft.com/office/drawing/2014/main" id="{FF1197BE-22AB-4664-ADF1-9B71E62B5F69}"/>
              </a:ext>
            </a:extLst>
          </p:cNvPr>
          <p:cNvCxnSpPr>
            <a:stCxn id="73" idx="6"/>
            <a:endCxn id="71" idx="2"/>
          </p:cNvCxnSpPr>
          <p:nvPr/>
        </p:nvCxnSpPr>
        <p:spPr>
          <a:xfrm>
            <a:off x="3851579" y="1636702"/>
            <a:ext cx="1346080" cy="7955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6" name="Google Shape;261;p19">
            <a:extLst>
              <a:ext uri="{FF2B5EF4-FFF2-40B4-BE49-F238E27FC236}">
                <a16:creationId xmlns:a16="http://schemas.microsoft.com/office/drawing/2014/main" id="{1688F737-232A-415F-9677-6BA577DD9C14}"/>
              </a:ext>
            </a:extLst>
          </p:cNvPr>
          <p:cNvCxnSpPr>
            <a:cxnSpLocks/>
          </p:cNvCxnSpPr>
          <p:nvPr/>
        </p:nvCxnSpPr>
        <p:spPr>
          <a:xfrm flipH="1">
            <a:off x="5328348" y="1766365"/>
            <a:ext cx="25" cy="344249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263;p19">
            <a:extLst>
              <a:ext uri="{FF2B5EF4-FFF2-40B4-BE49-F238E27FC236}">
                <a16:creationId xmlns:a16="http://schemas.microsoft.com/office/drawing/2014/main" id="{8FCBDA30-EF4D-4755-BF7C-F20840FF17B8}"/>
              </a:ext>
            </a:extLst>
          </p:cNvPr>
          <p:cNvCxnSpPr/>
          <p:nvPr/>
        </p:nvCxnSpPr>
        <p:spPr>
          <a:xfrm>
            <a:off x="5319658" y="3023330"/>
            <a:ext cx="5776" cy="405067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8" name="Google Shape;250;p19">
            <a:extLst>
              <a:ext uri="{FF2B5EF4-FFF2-40B4-BE49-F238E27FC236}">
                <a16:creationId xmlns:a16="http://schemas.microsoft.com/office/drawing/2014/main" id="{C3F614EC-AFD9-4F82-BAF3-CAFA89E3B961}"/>
              </a:ext>
            </a:extLst>
          </p:cNvPr>
          <p:cNvGrpSpPr/>
          <p:nvPr/>
        </p:nvGrpSpPr>
        <p:grpSpPr>
          <a:xfrm>
            <a:off x="5197708" y="2779430"/>
            <a:ext cx="243900" cy="243900"/>
            <a:chOff x="3483825" y="1384375"/>
            <a:chExt cx="243900" cy="243900"/>
          </a:xfrm>
        </p:grpSpPr>
        <p:sp>
          <p:nvSpPr>
            <p:cNvPr id="79" name="Google Shape;251;p19">
              <a:extLst>
                <a:ext uri="{FF2B5EF4-FFF2-40B4-BE49-F238E27FC236}">
                  <a16:creationId xmlns:a16="http://schemas.microsoft.com/office/drawing/2014/main" id="{C7FC9348-DAD0-4030-9B92-363EE47646F9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52;p19">
              <a:extLst>
                <a:ext uri="{FF2B5EF4-FFF2-40B4-BE49-F238E27FC236}">
                  <a16:creationId xmlns:a16="http://schemas.microsoft.com/office/drawing/2014/main" id="{7356CC57-2F7A-4C84-A079-966C3D70785C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2" name="Google Shape;227;p19">
            <a:extLst>
              <a:ext uri="{FF2B5EF4-FFF2-40B4-BE49-F238E27FC236}">
                <a16:creationId xmlns:a16="http://schemas.microsoft.com/office/drawing/2014/main" id="{C66D349B-1320-416F-9C69-E5D5121E9563}"/>
              </a:ext>
            </a:extLst>
          </p:cNvPr>
          <p:cNvSpPr/>
          <p:nvPr/>
        </p:nvSpPr>
        <p:spPr>
          <a:xfrm>
            <a:off x="5123956" y="1408318"/>
            <a:ext cx="391500" cy="498838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D8E83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267;p19">
            <a:extLst>
              <a:ext uri="{FF2B5EF4-FFF2-40B4-BE49-F238E27FC236}">
                <a16:creationId xmlns:a16="http://schemas.microsoft.com/office/drawing/2014/main" id="{8C4B6949-38AC-445C-B91C-56CF4F8D9138}"/>
              </a:ext>
            </a:extLst>
          </p:cNvPr>
          <p:cNvSpPr/>
          <p:nvPr/>
        </p:nvSpPr>
        <p:spPr>
          <a:xfrm>
            <a:off x="6644424" y="3247914"/>
            <a:ext cx="595200" cy="595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86" name="Google Shape;268;p19">
            <a:extLst>
              <a:ext uri="{FF2B5EF4-FFF2-40B4-BE49-F238E27FC236}">
                <a16:creationId xmlns:a16="http://schemas.microsoft.com/office/drawing/2014/main" id="{24DE2C5E-06D5-491F-808D-2D03BAB049FB}"/>
              </a:ext>
            </a:extLst>
          </p:cNvPr>
          <p:cNvSpPr/>
          <p:nvPr/>
        </p:nvSpPr>
        <p:spPr>
          <a:xfrm>
            <a:off x="3262277" y="3866193"/>
            <a:ext cx="595200" cy="595200"/>
          </a:xfrm>
          <a:prstGeom prst="ellipse">
            <a:avLst/>
          </a:prstGeom>
          <a:solidFill>
            <a:srgbClr val="2540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87" name="Google Shape;271;p19">
            <a:extLst>
              <a:ext uri="{FF2B5EF4-FFF2-40B4-BE49-F238E27FC236}">
                <a16:creationId xmlns:a16="http://schemas.microsoft.com/office/drawing/2014/main" id="{991B95FE-6248-429C-8A8F-D87544173552}"/>
              </a:ext>
            </a:extLst>
          </p:cNvPr>
          <p:cNvCxnSpPr>
            <a:stCxn id="85" idx="2"/>
          </p:cNvCxnSpPr>
          <p:nvPr/>
        </p:nvCxnSpPr>
        <p:spPr>
          <a:xfrm flipH="1">
            <a:off x="5447432" y="3545516"/>
            <a:ext cx="1196992" cy="25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8" name="Google Shape;272;p19">
            <a:extLst>
              <a:ext uri="{FF2B5EF4-FFF2-40B4-BE49-F238E27FC236}">
                <a16:creationId xmlns:a16="http://schemas.microsoft.com/office/drawing/2014/main" id="{0708A615-8274-48B5-8181-113E5B1B7BB7}"/>
              </a:ext>
            </a:extLst>
          </p:cNvPr>
          <p:cNvCxnSpPr>
            <a:stCxn id="86" idx="6"/>
          </p:cNvCxnSpPr>
          <p:nvPr/>
        </p:nvCxnSpPr>
        <p:spPr>
          <a:xfrm>
            <a:off x="3857479" y="4163793"/>
            <a:ext cx="1340255" cy="14692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9" name="Google Shape;272;p19">
            <a:extLst>
              <a:ext uri="{FF2B5EF4-FFF2-40B4-BE49-F238E27FC236}">
                <a16:creationId xmlns:a16="http://schemas.microsoft.com/office/drawing/2014/main" id="{8423A15C-F7F3-47DE-95E0-52BEEBD53BC8}"/>
              </a:ext>
            </a:extLst>
          </p:cNvPr>
          <p:cNvCxnSpPr>
            <a:cxnSpLocks/>
            <a:stCxn id="90" idx="6"/>
          </p:cNvCxnSpPr>
          <p:nvPr/>
        </p:nvCxnSpPr>
        <p:spPr>
          <a:xfrm>
            <a:off x="3830054" y="5424081"/>
            <a:ext cx="1369011" cy="25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0" name="Google Shape;268;p19">
            <a:extLst>
              <a:ext uri="{FF2B5EF4-FFF2-40B4-BE49-F238E27FC236}">
                <a16:creationId xmlns:a16="http://schemas.microsoft.com/office/drawing/2014/main" id="{F065987C-5346-403E-A867-FA63A6351391}"/>
              </a:ext>
            </a:extLst>
          </p:cNvPr>
          <p:cNvSpPr/>
          <p:nvPr/>
        </p:nvSpPr>
        <p:spPr>
          <a:xfrm>
            <a:off x="3234854" y="5126479"/>
            <a:ext cx="595200" cy="595200"/>
          </a:xfrm>
          <a:prstGeom prst="ellipse">
            <a:avLst/>
          </a:prstGeom>
          <a:solidFill>
            <a:srgbClr val="8680BC">
              <a:lumMod val="60000"/>
              <a:lumOff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07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92" name="Google Shape;256;p19">
            <a:extLst>
              <a:ext uri="{FF2B5EF4-FFF2-40B4-BE49-F238E27FC236}">
                <a16:creationId xmlns:a16="http://schemas.microsoft.com/office/drawing/2014/main" id="{69019F4B-E06C-4F64-B8E6-46AE6BC5ED7E}"/>
              </a:ext>
            </a:extLst>
          </p:cNvPr>
          <p:cNvGrpSpPr/>
          <p:nvPr/>
        </p:nvGrpSpPr>
        <p:grpSpPr>
          <a:xfrm>
            <a:off x="5197732" y="4056537"/>
            <a:ext cx="243900" cy="243900"/>
            <a:chOff x="3483825" y="1384375"/>
            <a:chExt cx="243900" cy="243900"/>
          </a:xfrm>
        </p:grpSpPr>
        <p:sp>
          <p:nvSpPr>
            <p:cNvPr id="93" name="Google Shape;257;p19">
              <a:extLst>
                <a:ext uri="{FF2B5EF4-FFF2-40B4-BE49-F238E27FC236}">
                  <a16:creationId xmlns:a16="http://schemas.microsoft.com/office/drawing/2014/main" id="{24FC8274-BA8C-4AB6-B47A-B49A629292B8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58;p19">
              <a:extLst>
                <a:ext uri="{FF2B5EF4-FFF2-40B4-BE49-F238E27FC236}">
                  <a16:creationId xmlns:a16="http://schemas.microsoft.com/office/drawing/2014/main" id="{FD821980-C51D-43A8-BA94-7236495B3D47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247;p19">
            <a:extLst>
              <a:ext uri="{FF2B5EF4-FFF2-40B4-BE49-F238E27FC236}">
                <a16:creationId xmlns:a16="http://schemas.microsoft.com/office/drawing/2014/main" id="{7A7CD504-922B-4163-B78B-41FAE216E56E}"/>
              </a:ext>
            </a:extLst>
          </p:cNvPr>
          <p:cNvGrpSpPr/>
          <p:nvPr/>
        </p:nvGrpSpPr>
        <p:grpSpPr>
          <a:xfrm>
            <a:off x="5203484" y="2105576"/>
            <a:ext cx="243900" cy="243900"/>
            <a:chOff x="3483825" y="1384375"/>
            <a:chExt cx="243900" cy="243900"/>
          </a:xfrm>
        </p:grpSpPr>
        <p:sp>
          <p:nvSpPr>
            <p:cNvPr id="98" name="Google Shape;248;p19">
              <a:extLst>
                <a:ext uri="{FF2B5EF4-FFF2-40B4-BE49-F238E27FC236}">
                  <a16:creationId xmlns:a16="http://schemas.microsoft.com/office/drawing/2014/main" id="{53B2B576-75BA-4645-B055-2C88D34484BF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CAC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49;p19">
              <a:extLst>
                <a:ext uri="{FF2B5EF4-FFF2-40B4-BE49-F238E27FC236}">
                  <a16:creationId xmlns:a16="http://schemas.microsoft.com/office/drawing/2014/main" id="{43761114-E38C-445E-BB50-41A1A54D05FE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265;p19">
            <a:extLst>
              <a:ext uri="{FF2B5EF4-FFF2-40B4-BE49-F238E27FC236}">
                <a16:creationId xmlns:a16="http://schemas.microsoft.com/office/drawing/2014/main" id="{F634B05D-22B6-486E-A935-D42C3D5D5B96}"/>
              </a:ext>
            </a:extLst>
          </p:cNvPr>
          <p:cNvSpPr/>
          <p:nvPr/>
        </p:nvSpPr>
        <p:spPr>
          <a:xfrm>
            <a:off x="3262352" y="2599676"/>
            <a:ext cx="595200" cy="595200"/>
          </a:xfrm>
          <a:prstGeom prst="ellipse">
            <a:avLst/>
          </a:prstGeom>
          <a:solidFill>
            <a:srgbClr val="1D18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1" name="Google Shape;266;p19">
            <a:extLst>
              <a:ext uri="{FF2B5EF4-FFF2-40B4-BE49-F238E27FC236}">
                <a16:creationId xmlns:a16="http://schemas.microsoft.com/office/drawing/2014/main" id="{AB52ED62-8EDE-460A-A57C-8497A3332197}"/>
              </a:ext>
            </a:extLst>
          </p:cNvPr>
          <p:cNvSpPr/>
          <p:nvPr/>
        </p:nvSpPr>
        <p:spPr>
          <a:xfrm>
            <a:off x="6644376" y="1935559"/>
            <a:ext cx="595200" cy="595200"/>
          </a:xfrm>
          <a:prstGeom prst="ellipse">
            <a:avLst/>
          </a:prstGeom>
          <a:solidFill>
            <a:srgbClr val="CACD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02" name="Google Shape;269;p19">
            <a:extLst>
              <a:ext uri="{FF2B5EF4-FFF2-40B4-BE49-F238E27FC236}">
                <a16:creationId xmlns:a16="http://schemas.microsoft.com/office/drawing/2014/main" id="{C9439CD9-229D-46F3-90DA-06FDD3225B9D}"/>
              </a:ext>
            </a:extLst>
          </p:cNvPr>
          <p:cNvCxnSpPr>
            <a:stCxn id="101" idx="2"/>
            <a:endCxn id="98" idx="6"/>
          </p:cNvCxnSpPr>
          <p:nvPr/>
        </p:nvCxnSpPr>
        <p:spPr>
          <a:xfrm flipH="1" flipV="1">
            <a:off x="5447384" y="2227525"/>
            <a:ext cx="1196992" cy="5635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3" name="Google Shape;270;p19">
            <a:extLst>
              <a:ext uri="{FF2B5EF4-FFF2-40B4-BE49-F238E27FC236}">
                <a16:creationId xmlns:a16="http://schemas.microsoft.com/office/drawing/2014/main" id="{49BB34D9-63C0-4349-8F29-8F2B9F653E51}"/>
              </a:ext>
            </a:extLst>
          </p:cNvPr>
          <p:cNvCxnSpPr>
            <a:stCxn id="100" idx="6"/>
          </p:cNvCxnSpPr>
          <p:nvPr/>
        </p:nvCxnSpPr>
        <p:spPr>
          <a:xfrm flipV="1">
            <a:off x="3857553" y="2895911"/>
            <a:ext cx="1340157" cy="1367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04" name="Google Shape;229;p19">
            <a:extLst>
              <a:ext uri="{FF2B5EF4-FFF2-40B4-BE49-F238E27FC236}">
                <a16:creationId xmlns:a16="http://schemas.microsoft.com/office/drawing/2014/main" id="{721628FB-3254-40EB-B5B7-B4526D49A824}"/>
              </a:ext>
            </a:extLst>
          </p:cNvPr>
          <p:cNvGrpSpPr/>
          <p:nvPr/>
        </p:nvGrpSpPr>
        <p:grpSpPr>
          <a:xfrm>
            <a:off x="5197660" y="1517236"/>
            <a:ext cx="243900" cy="243900"/>
            <a:chOff x="3483825" y="1384375"/>
            <a:chExt cx="243900" cy="243900"/>
          </a:xfrm>
        </p:grpSpPr>
        <p:sp>
          <p:nvSpPr>
            <p:cNvPr id="105" name="Google Shape;230;p19">
              <a:extLst>
                <a:ext uri="{FF2B5EF4-FFF2-40B4-BE49-F238E27FC236}">
                  <a16:creationId xmlns:a16="http://schemas.microsoft.com/office/drawing/2014/main" id="{EEFF7D4C-14C2-4094-B355-8B8A3FF523A0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EA8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31;p19">
              <a:extLst>
                <a:ext uri="{FF2B5EF4-FFF2-40B4-BE49-F238E27FC236}">
                  <a16:creationId xmlns:a16="http://schemas.microsoft.com/office/drawing/2014/main" id="{356E2FE5-7746-476B-9DDD-D187605D4407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259;p19">
            <a:extLst>
              <a:ext uri="{FF2B5EF4-FFF2-40B4-BE49-F238E27FC236}">
                <a16:creationId xmlns:a16="http://schemas.microsoft.com/office/drawing/2014/main" id="{97397393-5BE3-4330-89B5-01B2F6492981}"/>
              </a:ext>
            </a:extLst>
          </p:cNvPr>
          <p:cNvSpPr/>
          <p:nvPr/>
        </p:nvSpPr>
        <p:spPr>
          <a:xfrm>
            <a:off x="3256379" y="1333632"/>
            <a:ext cx="595200" cy="595200"/>
          </a:xfrm>
          <a:prstGeom prst="ellipse">
            <a:avLst/>
          </a:prstGeom>
          <a:solidFill>
            <a:srgbClr val="EA8A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800" b="1" i="0" u="none" strike="noStrike" kern="0" cap="none" spc="0" normalizeH="0" baseline="0" noProof="0" dirty="0">
                <a:ln>
                  <a:noFill/>
                </a:ln>
                <a:solidFill>
                  <a:srgbClr val="ECEDF3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ECEDF3"/>
              </a:solidFill>
              <a:effectLst/>
              <a:uLnTx/>
              <a:uFillTx/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08" name="Google Shape;260;p19">
            <a:extLst>
              <a:ext uri="{FF2B5EF4-FFF2-40B4-BE49-F238E27FC236}">
                <a16:creationId xmlns:a16="http://schemas.microsoft.com/office/drawing/2014/main" id="{FFB64541-CCDF-4648-B1C9-5C236D9B756F}"/>
              </a:ext>
            </a:extLst>
          </p:cNvPr>
          <p:cNvCxnSpPr>
            <a:stCxn id="107" idx="6"/>
            <a:endCxn id="105" idx="2"/>
          </p:cNvCxnSpPr>
          <p:nvPr/>
        </p:nvCxnSpPr>
        <p:spPr>
          <a:xfrm>
            <a:off x="3851579" y="1631233"/>
            <a:ext cx="1346080" cy="7955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10" name="Google Shape;261;p19">
            <a:extLst>
              <a:ext uri="{FF2B5EF4-FFF2-40B4-BE49-F238E27FC236}">
                <a16:creationId xmlns:a16="http://schemas.microsoft.com/office/drawing/2014/main" id="{9AC12E06-7509-4E49-84B7-9788ACB79265}"/>
              </a:ext>
            </a:extLst>
          </p:cNvPr>
          <p:cNvCxnSpPr>
            <a:cxnSpLocks/>
          </p:cNvCxnSpPr>
          <p:nvPr/>
        </p:nvCxnSpPr>
        <p:spPr>
          <a:xfrm flipH="1">
            <a:off x="5328348" y="1760896"/>
            <a:ext cx="25" cy="344249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263;p19">
            <a:extLst>
              <a:ext uri="{FF2B5EF4-FFF2-40B4-BE49-F238E27FC236}">
                <a16:creationId xmlns:a16="http://schemas.microsoft.com/office/drawing/2014/main" id="{E0BFB74F-F029-497E-86E9-57F9F3B4207C}"/>
              </a:ext>
            </a:extLst>
          </p:cNvPr>
          <p:cNvCxnSpPr/>
          <p:nvPr/>
        </p:nvCxnSpPr>
        <p:spPr>
          <a:xfrm>
            <a:off x="5319658" y="3017861"/>
            <a:ext cx="5776" cy="405067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2" name="Google Shape;250;p19">
            <a:extLst>
              <a:ext uri="{FF2B5EF4-FFF2-40B4-BE49-F238E27FC236}">
                <a16:creationId xmlns:a16="http://schemas.microsoft.com/office/drawing/2014/main" id="{47D7E1F9-6A62-428F-8869-6A53EAA6B514}"/>
              </a:ext>
            </a:extLst>
          </p:cNvPr>
          <p:cNvGrpSpPr/>
          <p:nvPr/>
        </p:nvGrpSpPr>
        <p:grpSpPr>
          <a:xfrm>
            <a:off x="5197708" y="2773961"/>
            <a:ext cx="243900" cy="243900"/>
            <a:chOff x="3483825" y="1384375"/>
            <a:chExt cx="243900" cy="243900"/>
          </a:xfrm>
        </p:grpSpPr>
        <p:sp>
          <p:nvSpPr>
            <p:cNvPr id="113" name="Google Shape;251;p19">
              <a:extLst>
                <a:ext uri="{FF2B5EF4-FFF2-40B4-BE49-F238E27FC236}">
                  <a16:creationId xmlns:a16="http://schemas.microsoft.com/office/drawing/2014/main" id="{16A85F09-164C-4C44-8C78-DF03A45CE0A2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solidFill>
              <a:srgbClr val="1D1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52;p19">
              <a:extLst>
                <a:ext uri="{FF2B5EF4-FFF2-40B4-BE49-F238E27FC236}">
                  <a16:creationId xmlns:a16="http://schemas.microsoft.com/office/drawing/2014/main" id="{CF9B27CD-45DA-42F2-988B-6F9A621C9771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rgbClr val="ECED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250;p19">
            <a:extLst>
              <a:ext uri="{FF2B5EF4-FFF2-40B4-BE49-F238E27FC236}">
                <a16:creationId xmlns:a16="http://schemas.microsoft.com/office/drawing/2014/main" id="{60115B71-0DA5-4500-9DED-857CD69B825F}"/>
              </a:ext>
            </a:extLst>
          </p:cNvPr>
          <p:cNvGrpSpPr/>
          <p:nvPr/>
        </p:nvGrpSpPr>
        <p:grpSpPr>
          <a:xfrm>
            <a:off x="5181075" y="5840586"/>
            <a:ext cx="243900" cy="243900"/>
            <a:chOff x="3483825" y="1384375"/>
            <a:chExt cx="243900" cy="243900"/>
          </a:xfrm>
          <a:solidFill>
            <a:srgbClr val="932537"/>
          </a:solidFill>
        </p:grpSpPr>
        <p:sp>
          <p:nvSpPr>
            <p:cNvPr id="116" name="Google Shape;251;p19">
              <a:extLst>
                <a:ext uri="{FF2B5EF4-FFF2-40B4-BE49-F238E27FC236}">
                  <a16:creationId xmlns:a16="http://schemas.microsoft.com/office/drawing/2014/main" id="{AB2D97A2-8B70-469D-8E38-51910224E40A}"/>
                </a:ext>
              </a:extLst>
            </p:cNvPr>
            <p:cNvSpPr/>
            <p:nvPr/>
          </p:nvSpPr>
          <p:spPr>
            <a:xfrm>
              <a:off x="3483825" y="1384375"/>
              <a:ext cx="243900" cy="2439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52;p19">
              <a:extLst>
                <a:ext uri="{FF2B5EF4-FFF2-40B4-BE49-F238E27FC236}">
                  <a16:creationId xmlns:a16="http://schemas.microsoft.com/office/drawing/2014/main" id="{4820EE4B-459A-4712-95D8-FA9350356F80}"/>
                </a:ext>
              </a:extLst>
            </p:cNvPr>
            <p:cNvSpPr/>
            <p:nvPr/>
          </p:nvSpPr>
          <p:spPr>
            <a:xfrm>
              <a:off x="3547100" y="1447650"/>
              <a:ext cx="117300" cy="117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119" name="Google Shape;263;p19">
            <a:extLst>
              <a:ext uri="{FF2B5EF4-FFF2-40B4-BE49-F238E27FC236}">
                <a16:creationId xmlns:a16="http://schemas.microsoft.com/office/drawing/2014/main" id="{7BA49D70-A26A-40EE-8675-10998B7FFBA9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5303025" y="5457376"/>
            <a:ext cx="0" cy="383210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272;p19">
            <a:extLst>
              <a:ext uri="{FF2B5EF4-FFF2-40B4-BE49-F238E27FC236}">
                <a16:creationId xmlns:a16="http://schemas.microsoft.com/office/drawing/2014/main" id="{A0F9B43A-2292-414C-BF23-D38F00F8734A}"/>
              </a:ext>
            </a:extLst>
          </p:cNvPr>
          <p:cNvCxnSpPr>
            <a:cxnSpLocks/>
          </p:cNvCxnSpPr>
          <p:nvPr/>
        </p:nvCxnSpPr>
        <p:spPr>
          <a:xfrm flipV="1">
            <a:off x="5578394" y="5963812"/>
            <a:ext cx="1202819" cy="25"/>
          </a:xfrm>
          <a:prstGeom prst="straightConnector1">
            <a:avLst/>
          </a:prstGeom>
          <a:noFill/>
          <a:ln w="9525" cap="flat" cmpd="sng">
            <a:solidFill>
              <a:srgbClr val="8680BC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1" name="Google Shape;268;p19">
            <a:extLst>
              <a:ext uri="{FF2B5EF4-FFF2-40B4-BE49-F238E27FC236}">
                <a16:creationId xmlns:a16="http://schemas.microsoft.com/office/drawing/2014/main" id="{89DE195B-CCDF-4F02-82B6-DEDE38358D43}"/>
              </a:ext>
            </a:extLst>
          </p:cNvPr>
          <p:cNvSpPr/>
          <p:nvPr/>
        </p:nvSpPr>
        <p:spPr>
          <a:xfrm>
            <a:off x="6656914" y="5552395"/>
            <a:ext cx="595200" cy="595200"/>
          </a:xfrm>
          <a:prstGeom prst="ellipse">
            <a:avLst/>
          </a:prstGeom>
          <a:solidFill>
            <a:srgbClr val="9325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" b="1" kern="0" dirty="0">
                <a:solidFill>
                  <a:srgbClr val="ECEDF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08</a:t>
            </a:r>
            <a:endParaRPr b="1" kern="0" dirty="0">
              <a:solidFill>
                <a:srgbClr val="ECEDF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24" name="Google Shape;243;p19">
            <a:extLst>
              <a:ext uri="{FF2B5EF4-FFF2-40B4-BE49-F238E27FC236}">
                <a16:creationId xmlns:a16="http://schemas.microsoft.com/office/drawing/2014/main" id="{677651CD-D542-4286-9444-63DF939644CD}"/>
              </a:ext>
            </a:extLst>
          </p:cNvPr>
          <p:cNvSpPr txBox="1"/>
          <p:nvPr/>
        </p:nvSpPr>
        <p:spPr>
          <a:xfrm>
            <a:off x="7383424" y="5618557"/>
            <a:ext cx="3303626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CO" sz="1400" kern="0" dirty="0">
                <a:solidFill>
                  <a:srgbClr val="000000"/>
                </a:solidFill>
                <a:latin typeface="Helvetica-Light" panose="020B0500000000000000" pitchFamily="34" charset="0"/>
                <a:ea typeface="Roboto"/>
                <a:cs typeface="Roboto"/>
                <a:sym typeface="Roboto"/>
              </a:rPr>
              <a:t>Directriz Institucional </a:t>
            </a:r>
            <a:r>
              <a:rPr lang="es-ES" sz="1400" kern="0" dirty="0">
                <a:solidFill>
                  <a:srgbClr val="000000"/>
                </a:solidFill>
                <a:latin typeface="Helvetica-Light" panose="020B0500000000000000" pitchFamily="34" charset="0"/>
                <a:ea typeface="Roboto"/>
                <a:cs typeface="Roboto"/>
                <a:sym typeface="Roboto"/>
              </a:rPr>
              <a:t>procedencia para la conciliación en asuntos de propiedad industrial (sin contenido económico)</a:t>
            </a:r>
            <a:endParaRPr sz="1400" kern="0" dirty="0">
              <a:solidFill>
                <a:srgbClr val="000000"/>
              </a:solidFill>
              <a:latin typeface="Helvetica-Light" panose="020B0500000000000000" pitchFamily="34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0250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6C9644-32CA-F2F9-DD48-1F3870A31A1E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93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32537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75A546-9D6C-8D32-B60B-F70EEA2E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83" y="94852"/>
            <a:ext cx="1678233" cy="10330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0DA2FD-CBA7-098C-BDAB-ABB2937932D1}"/>
              </a:ext>
            </a:extLst>
          </p:cNvPr>
          <p:cNvSpPr txBox="1"/>
          <p:nvPr/>
        </p:nvSpPr>
        <p:spPr>
          <a:xfrm>
            <a:off x="5765860" y="6649576"/>
            <a:ext cx="2120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Nunito Sans 10pt ExtraBold" pitchFamily="2" charset="0"/>
              </a:rPr>
              <a:t>www.SIC.GOV.CO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F6BD39B-2BD7-49CD-8DE5-51BD0983B115}"/>
              </a:ext>
            </a:extLst>
          </p:cNvPr>
          <p:cNvSpPr txBox="1">
            <a:spLocks/>
          </p:cNvSpPr>
          <p:nvPr/>
        </p:nvSpPr>
        <p:spPr>
          <a:xfrm>
            <a:off x="1872867" y="2920037"/>
            <a:ext cx="9110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400" b="1">
                <a:solidFill>
                  <a:srgbClr val="932537"/>
                </a:solidFill>
                <a:latin typeface="Nunito Sans 10pt ExtraBold" pitchFamily="2" charset="0"/>
              </a:defRPr>
            </a:lvl1pPr>
          </a:lstStyle>
          <a:p>
            <a:pPr algn="ctr"/>
            <a:r>
              <a:rPr lang="es-CO" sz="3600" dirty="0">
                <a:latin typeface="Arial Black" panose="020B0A04020102020204" pitchFamily="34" charset="0"/>
              </a:rPr>
              <a:t>2. POLÍTICAS DE PREVENCIÓN DE DAÑO ANTIJURÍDICO</a:t>
            </a:r>
          </a:p>
        </p:txBody>
      </p:sp>
    </p:spTree>
    <p:extLst>
      <p:ext uri="{BB962C8B-B14F-4D97-AF65-F5344CB8AC3E}">
        <p14:creationId xmlns:p14="http://schemas.microsoft.com/office/powerpoint/2010/main" val="397220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06C9644-32CA-F2F9-DD48-1F3870A31A1E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9325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932537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A75A546-9D6C-8D32-B60B-F70EEA2EA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2" y="95622"/>
            <a:ext cx="1678233" cy="10330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0DA2FD-CBA7-098C-BDAB-ABB2937932D1}"/>
              </a:ext>
            </a:extLst>
          </p:cNvPr>
          <p:cNvSpPr txBox="1"/>
          <p:nvPr/>
        </p:nvSpPr>
        <p:spPr>
          <a:xfrm>
            <a:off x="5765860" y="6649576"/>
            <a:ext cx="2120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b="1" dirty="0">
                <a:solidFill>
                  <a:schemeClr val="bg1"/>
                </a:solidFill>
                <a:latin typeface="Nunito Sans 10pt ExtraBold" pitchFamily="2" charset="0"/>
              </a:rPr>
              <a:t>www.SIC.GOV.CO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523C61-1480-4A4C-9E93-22C33D57221B}"/>
              </a:ext>
            </a:extLst>
          </p:cNvPr>
          <p:cNvSpPr txBox="1"/>
          <p:nvPr/>
        </p:nvSpPr>
        <p:spPr>
          <a:xfrm>
            <a:off x="1252538" y="350553"/>
            <a:ext cx="968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9325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Causas de Litigiosidad</a:t>
            </a:r>
            <a:endParaRPr lang="es-CO" sz="2800" b="1" dirty="0">
              <a:solidFill>
                <a:srgbClr val="9325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04E301-25B7-481C-8890-578ECF7A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8" y="1536035"/>
            <a:ext cx="10037699" cy="437422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10BFF8F-8758-49CD-94A3-47546F01B7E2}"/>
              </a:ext>
            </a:extLst>
          </p:cNvPr>
          <p:cNvSpPr txBox="1">
            <a:spLocks/>
          </p:cNvSpPr>
          <p:nvPr/>
        </p:nvSpPr>
        <p:spPr>
          <a:xfrm>
            <a:off x="920813" y="1203349"/>
            <a:ext cx="8997950" cy="3986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CO" altLang="es-CO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Causas de Demanda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26770C9-F99C-4390-9FDC-EF86DA79D8A5}"/>
              </a:ext>
            </a:extLst>
          </p:cNvPr>
          <p:cNvSpPr/>
          <p:nvPr/>
        </p:nvSpPr>
        <p:spPr>
          <a:xfrm>
            <a:off x="10144124" y="3429000"/>
            <a:ext cx="614363" cy="371475"/>
          </a:xfrm>
          <a:prstGeom prst="ellipse">
            <a:avLst/>
          </a:prstGeom>
          <a:noFill/>
          <a:ln w="19050">
            <a:solidFill>
              <a:srgbClr val="932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CB3AC77-3CAA-41C5-BAA5-C316A946BA22}"/>
              </a:ext>
            </a:extLst>
          </p:cNvPr>
          <p:cNvSpPr/>
          <p:nvPr/>
        </p:nvSpPr>
        <p:spPr>
          <a:xfrm>
            <a:off x="10144123" y="4795837"/>
            <a:ext cx="614363" cy="371475"/>
          </a:xfrm>
          <a:prstGeom prst="ellipse">
            <a:avLst/>
          </a:prstGeom>
          <a:noFill/>
          <a:ln w="19050">
            <a:solidFill>
              <a:srgbClr val="932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37DD11D-3091-4396-A2C6-82E5C749B022}"/>
              </a:ext>
            </a:extLst>
          </p:cNvPr>
          <p:cNvSpPr/>
          <p:nvPr/>
        </p:nvSpPr>
        <p:spPr>
          <a:xfrm>
            <a:off x="10222702" y="2026219"/>
            <a:ext cx="457203" cy="217821"/>
          </a:xfrm>
          <a:prstGeom prst="ellipse">
            <a:avLst/>
          </a:prstGeom>
          <a:noFill/>
          <a:ln w="19050">
            <a:solidFill>
              <a:srgbClr val="932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AEC6A7B-E6E2-4E1F-8BEE-BAAE875BAB1A}"/>
              </a:ext>
            </a:extLst>
          </p:cNvPr>
          <p:cNvSpPr/>
          <p:nvPr/>
        </p:nvSpPr>
        <p:spPr>
          <a:xfrm>
            <a:off x="10144123" y="3926680"/>
            <a:ext cx="614363" cy="371475"/>
          </a:xfrm>
          <a:prstGeom prst="ellipse">
            <a:avLst/>
          </a:prstGeom>
          <a:noFill/>
          <a:ln w="19050">
            <a:solidFill>
              <a:srgbClr val="932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9767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531</Words>
  <Application>Microsoft Office PowerPoint</Application>
  <PresentationFormat>Panorámica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</vt:lpstr>
      <vt:lpstr>Fira Sans Extra Condensed</vt:lpstr>
      <vt:lpstr>Helvetica-Light</vt:lpstr>
      <vt:lpstr>Nunito Sans 10pt ExtraBold</vt:lpstr>
      <vt:lpstr>Nunito Sans 10pt ExtraLight</vt:lpstr>
      <vt:lpstr>Oswald Regular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Mauricio Alfaro Medina</dc:creator>
  <cp:lastModifiedBy>Monica Andrea Hernandez Duarte</cp:lastModifiedBy>
  <cp:revision>18</cp:revision>
  <dcterms:created xsi:type="dcterms:W3CDTF">2024-06-13T18:38:06Z</dcterms:created>
  <dcterms:modified xsi:type="dcterms:W3CDTF">2025-07-28T15:17:53Z</dcterms:modified>
</cp:coreProperties>
</file>