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3" autoAdjust="0"/>
    <p:restoredTop sz="96283" autoAdjust="0"/>
  </p:normalViewPr>
  <p:slideViewPr>
    <p:cSldViewPr>
      <p:cViewPr>
        <p:scale>
          <a:sx n="150" d="100"/>
          <a:sy n="150" d="100"/>
        </p:scale>
        <p:origin x="-7620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10/10/2025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3.png"/><Relationship Id="rId63" Type="http://schemas.openxmlformats.org/officeDocument/2006/relationships/image" Target="../media/image61.png"/><Relationship Id="rId84" Type="http://schemas.openxmlformats.org/officeDocument/2006/relationships/image" Target="../media/image80.png"/><Relationship Id="rId138" Type="http://schemas.openxmlformats.org/officeDocument/2006/relationships/hyperlink" Target="mailto:dirsignosdistintivos@sic.gov.co" TargetMode="External"/><Relationship Id="rId159" Type="http://schemas.openxmlformats.org/officeDocument/2006/relationships/hyperlink" Target="mailto:mrvega@sic.gov.co" TargetMode="External"/><Relationship Id="rId107" Type="http://schemas.openxmlformats.org/officeDocument/2006/relationships/image" Target="../media/image98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53" Type="http://schemas.openxmlformats.org/officeDocument/2006/relationships/image" Target="../media/image53.png"/><Relationship Id="rId74" Type="http://schemas.openxmlformats.org/officeDocument/2006/relationships/image" Target="../media/image72.png"/><Relationship Id="rId128" Type="http://schemas.openxmlformats.org/officeDocument/2006/relationships/image" Target="../media/image116.png"/><Relationship Id="rId149" Type="http://schemas.openxmlformats.org/officeDocument/2006/relationships/image" Target="../media/image132.png"/><Relationship Id="rId5" Type="http://schemas.openxmlformats.org/officeDocument/2006/relationships/image" Target="../media/image14.png"/><Relationship Id="rId95" Type="http://schemas.openxmlformats.org/officeDocument/2006/relationships/image" Target="../media/image88.png"/><Relationship Id="rId160" Type="http://schemas.openxmlformats.org/officeDocument/2006/relationships/image" Target="../media/image138.png"/><Relationship Id="rId22" Type="http://schemas.openxmlformats.org/officeDocument/2006/relationships/image" Target="../media/image26.png"/><Relationship Id="rId43" Type="http://schemas.openxmlformats.org/officeDocument/2006/relationships/image" Target="../media/image44.png"/><Relationship Id="rId64" Type="http://schemas.openxmlformats.org/officeDocument/2006/relationships/image" Target="../media/image62.png"/><Relationship Id="rId118" Type="http://schemas.openxmlformats.org/officeDocument/2006/relationships/image" Target="../media/image107.png"/><Relationship Id="rId139" Type="http://schemas.openxmlformats.org/officeDocument/2006/relationships/image" Target="../media/image124.png"/><Relationship Id="rId85" Type="http://schemas.openxmlformats.org/officeDocument/2006/relationships/image" Target="../media/image81.png"/><Relationship Id="rId150" Type="http://schemas.openxmlformats.org/officeDocument/2006/relationships/image" Target="../media/image13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8.png"/><Relationship Id="rId103" Type="http://schemas.openxmlformats.org/officeDocument/2006/relationships/image" Target="../media/image94.png"/><Relationship Id="rId108" Type="http://schemas.openxmlformats.org/officeDocument/2006/relationships/image" Target="../media/image99.png"/><Relationship Id="rId124" Type="http://schemas.openxmlformats.org/officeDocument/2006/relationships/image" Target="../media/image113.png"/><Relationship Id="rId129" Type="http://schemas.openxmlformats.org/officeDocument/2006/relationships/image" Target="../media/image117.png"/><Relationship Id="rId54" Type="http://schemas.openxmlformats.org/officeDocument/2006/relationships/hyperlink" Target="mailto:hbarragan@sic.gov.co" TargetMode="External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4.png"/><Relationship Id="rId96" Type="http://schemas.openxmlformats.org/officeDocument/2006/relationships/image" Target="../media/image89.png"/><Relationship Id="rId140" Type="http://schemas.openxmlformats.org/officeDocument/2006/relationships/image" Target="../media/image125.png"/><Relationship Id="rId145" Type="http://schemas.openxmlformats.org/officeDocument/2006/relationships/image" Target="../media/image129.png"/><Relationship Id="rId161" Type="http://schemas.openxmlformats.org/officeDocument/2006/relationships/image" Target="../media/image5.png"/><Relationship Id="rId166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50.png"/><Relationship Id="rId114" Type="http://schemas.openxmlformats.org/officeDocument/2006/relationships/hyperlink" Target="mailto:mserna@sic.gov.co" TargetMode="External"/><Relationship Id="rId119" Type="http://schemas.openxmlformats.org/officeDocument/2006/relationships/image" Target="../media/image108.png"/><Relationship Id="rId44" Type="http://schemas.openxmlformats.org/officeDocument/2006/relationships/image" Target="../media/image45.png"/><Relationship Id="rId60" Type="http://schemas.openxmlformats.org/officeDocument/2006/relationships/image" Target="../media/image59.png"/><Relationship Id="rId65" Type="http://schemas.openxmlformats.org/officeDocument/2006/relationships/image" Target="../media/image63.png"/><Relationship Id="rId81" Type="http://schemas.openxmlformats.org/officeDocument/2006/relationships/image" Target="../media/image77.png"/><Relationship Id="rId86" Type="http://schemas.openxmlformats.org/officeDocument/2006/relationships/hyperlink" Target="mailto:grdisciplinario@sic.gov.co" TargetMode="External"/><Relationship Id="rId130" Type="http://schemas.openxmlformats.org/officeDocument/2006/relationships/hyperlink" Target="mailto:mfranco@sic.gov.co" TargetMode="External"/><Relationship Id="rId135" Type="http://schemas.openxmlformats.org/officeDocument/2006/relationships/hyperlink" Target="mailto:rdiaz@sic.gov.co" TargetMode="External"/><Relationship Id="rId151" Type="http://schemas.openxmlformats.org/officeDocument/2006/relationships/hyperlink" Target="mailto:rponce@sic.gov.co" TargetMode="External"/><Relationship Id="rId156" Type="http://schemas.openxmlformats.org/officeDocument/2006/relationships/hyperlink" Target="mailto:lsilva@sic.gov.co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100.png"/><Relationship Id="rId34" Type="http://schemas.openxmlformats.org/officeDocument/2006/relationships/image" Target="../media/image36.png"/><Relationship Id="rId50" Type="http://schemas.openxmlformats.org/officeDocument/2006/relationships/image" Target="../media/image51.png"/><Relationship Id="rId55" Type="http://schemas.openxmlformats.org/officeDocument/2006/relationships/image" Target="../media/image54.png"/><Relationship Id="rId76" Type="http://schemas.openxmlformats.org/officeDocument/2006/relationships/hyperlink" Target="mailto:mrhernandez@sic.gov.co" TargetMode="External"/><Relationship Id="rId97" Type="http://schemas.openxmlformats.org/officeDocument/2006/relationships/image" Target="../media/image90.png"/><Relationship Id="rId104" Type="http://schemas.openxmlformats.org/officeDocument/2006/relationships/image" Target="../media/image95.png"/><Relationship Id="rId120" Type="http://schemas.openxmlformats.org/officeDocument/2006/relationships/image" Target="../media/image109.png"/><Relationship Id="rId125" Type="http://schemas.openxmlformats.org/officeDocument/2006/relationships/hyperlink" Target="mailto:asolano@sic.gov.co" TargetMode="External"/><Relationship Id="rId141" Type="http://schemas.openxmlformats.org/officeDocument/2006/relationships/hyperlink" Target="mailto:dirnuecreaciones@sic.gov.co" TargetMode="External"/><Relationship Id="rId146" Type="http://schemas.openxmlformats.org/officeDocument/2006/relationships/hyperlink" Target="mailto:lmrojas@sic.gov.co" TargetMode="External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9.png"/><Relationship Id="rId92" Type="http://schemas.openxmlformats.org/officeDocument/2006/relationships/image" Target="../media/image85.png"/><Relationship Id="rId16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4.png"/><Relationship Id="rId87" Type="http://schemas.openxmlformats.org/officeDocument/2006/relationships/hyperlink" Target="mailto:lcastellanos@sic.gov.co" TargetMode="External"/><Relationship Id="rId110" Type="http://schemas.openxmlformats.org/officeDocument/2006/relationships/image" Target="../media/image101.png"/><Relationship Id="rId115" Type="http://schemas.openxmlformats.org/officeDocument/2006/relationships/image" Target="../media/image104.png"/><Relationship Id="rId131" Type="http://schemas.openxmlformats.org/officeDocument/2006/relationships/image" Target="../media/image118.png"/><Relationship Id="rId136" Type="http://schemas.openxmlformats.org/officeDocument/2006/relationships/image" Target="../media/image122.png"/><Relationship Id="rId157" Type="http://schemas.openxmlformats.org/officeDocument/2006/relationships/image" Target="../media/image136.png"/><Relationship Id="rId61" Type="http://schemas.openxmlformats.org/officeDocument/2006/relationships/hyperlink" Target="mailto:amprieto@sic.gov.co" TargetMode="External"/><Relationship Id="rId82" Type="http://schemas.openxmlformats.org/officeDocument/2006/relationships/image" Target="../media/image78.png"/><Relationship Id="rId152" Type="http://schemas.openxmlformats.org/officeDocument/2006/relationships/image" Target="../media/image134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5.png"/><Relationship Id="rId77" Type="http://schemas.openxmlformats.org/officeDocument/2006/relationships/image" Target="../media/image74.png"/><Relationship Id="rId100" Type="http://schemas.openxmlformats.org/officeDocument/2006/relationships/image" Target="../media/image92.png"/><Relationship Id="rId105" Type="http://schemas.openxmlformats.org/officeDocument/2006/relationships/image" Target="../media/image96.png"/><Relationship Id="rId126" Type="http://schemas.openxmlformats.org/officeDocument/2006/relationships/image" Target="../media/image114.png"/><Relationship Id="rId147" Type="http://schemas.openxmlformats.org/officeDocument/2006/relationships/image" Target="../media/image130.png"/><Relationship Id="rId8" Type="http://schemas.openxmlformats.org/officeDocument/2006/relationships/hyperlink" Target="mailto:oplaneacion@sic.gov.co" TargetMode="External"/><Relationship Id="rId51" Type="http://schemas.openxmlformats.org/officeDocument/2006/relationships/hyperlink" Target="mailto:a&#64258;orez@sic.gov.co" TargetMode="External"/><Relationship Id="rId72" Type="http://schemas.openxmlformats.org/officeDocument/2006/relationships/image" Target="../media/image70.png"/><Relationship Id="rId93" Type="http://schemas.openxmlformats.org/officeDocument/2006/relationships/image" Target="../media/image86.png"/><Relationship Id="rId98" Type="http://schemas.openxmlformats.org/officeDocument/2006/relationships/image" Target="../media/image91.png"/><Relationship Id="rId121" Type="http://schemas.openxmlformats.org/officeDocument/2006/relationships/image" Target="../media/image110.png"/><Relationship Id="rId142" Type="http://schemas.openxmlformats.org/officeDocument/2006/relationships/image" Target="../media/image126.png"/><Relationship Id="rId163" Type="http://schemas.openxmlformats.org/officeDocument/2006/relationships/hyperlink" Target="mailto:oftecnologia@sic.gov.co" TargetMode="External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7.png"/><Relationship Id="rId67" Type="http://schemas.openxmlformats.org/officeDocument/2006/relationships/image" Target="../media/image65.png"/><Relationship Id="rId116" Type="http://schemas.openxmlformats.org/officeDocument/2006/relationships/image" Target="../media/image105.png"/><Relationship Id="rId137" Type="http://schemas.openxmlformats.org/officeDocument/2006/relationships/image" Target="../media/image123.png"/><Relationship Id="rId158" Type="http://schemas.openxmlformats.org/officeDocument/2006/relationships/image" Target="../media/image137.png"/><Relationship Id="rId20" Type="http://schemas.openxmlformats.org/officeDocument/2006/relationships/image" Target="../media/image25.png"/><Relationship Id="rId41" Type="http://schemas.openxmlformats.org/officeDocument/2006/relationships/image" Target="../media/image42.png"/><Relationship Id="rId62" Type="http://schemas.openxmlformats.org/officeDocument/2006/relationships/image" Target="../media/image60.png"/><Relationship Id="rId83" Type="http://schemas.openxmlformats.org/officeDocument/2006/relationships/image" Target="../media/image79.png"/><Relationship Id="rId88" Type="http://schemas.openxmlformats.org/officeDocument/2006/relationships/image" Target="../media/image82.png"/><Relationship Id="rId111" Type="http://schemas.openxmlformats.org/officeDocument/2006/relationships/hyperlink" Target="mailto:csanchezp@sic.gov.co" TargetMode="External"/><Relationship Id="rId132" Type="http://schemas.openxmlformats.org/officeDocument/2006/relationships/image" Target="../media/image119.png"/><Relationship Id="rId153" Type="http://schemas.openxmlformats.org/officeDocument/2006/relationships/image" Target="../media/image135.png"/><Relationship Id="rId15" Type="http://schemas.openxmlformats.org/officeDocument/2006/relationships/image" Target="../media/image20.png"/><Relationship Id="rId36" Type="http://schemas.openxmlformats.org/officeDocument/2006/relationships/hyperlink" Target="mailto:jacetina@sic.gov.co" TargetMode="External"/><Relationship Id="rId57" Type="http://schemas.openxmlformats.org/officeDocument/2006/relationships/image" Target="../media/image56.png"/><Relationship Id="rId106" Type="http://schemas.openxmlformats.org/officeDocument/2006/relationships/image" Target="../media/image97.png"/><Relationship Id="rId127" Type="http://schemas.openxmlformats.org/officeDocument/2006/relationships/image" Target="../media/image115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52" Type="http://schemas.openxmlformats.org/officeDocument/2006/relationships/image" Target="../media/image52.png"/><Relationship Id="rId73" Type="http://schemas.openxmlformats.org/officeDocument/2006/relationships/image" Target="../media/image71.png"/><Relationship Id="rId78" Type="http://schemas.openxmlformats.org/officeDocument/2006/relationships/image" Target="../media/image75.png"/><Relationship Id="rId94" Type="http://schemas.openxmlformats.org/officeDocument/2006/relationships/image" Target="../media/image87.png"/><Relationship Id="rId99" Type="http://schemas.openxmlformats.org/officeDocument/2006/relationships/hyperlink" Target="mailto:fmrodriguez@sic.gov.co" TargetMode="External"/><Relationship Id="rId101" Type="http://schemas.openxmlformats.org/officeDocument/2006/relationships/image" Target="../media/image93.png"/><Relationship Id="rId122" Type="http://schemas.openxmlformats.org/officeDocument/2006/relationships/image" Target="../media/image111.png"/><Relationship Id="rId143" Type="http://schemas.openxmlformats.org/officeDocument/2006/relationships/image" Target="../media/image127.png"/><Relationship Id="rId148" Type="http://schemas.openxmlformats.org/officeDocument/2006/relationships/image" Target="../media/image131.png"/><Relationship Id="rId164" Type="http://schemas.openxmlformats.org/officeDocument/2006/relationships/hyperlink" Target="mailto:mquintero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26" Type="http://schemas.openxmlformats.org/officeDocument/2006/relationships/image" Target="../media/image29.png"/><Relationship Id="rId47" Type="http://schemas.openxmlformats.org/officeDocument/2006/relationships/image" Target="../media/image48.png"/><Relationship Id="rId68" Type="http://schemas.openxmlformats.org/officeDocument/2006/relationships/image" Target="../media/image66.png"/><Relationship Id="rId89" Type="http://schemas.openxmlformats.org/officeDocument/2006/relationships/image" Target="../media/image83.png"/><Relationship Id="rId112" Type="http://schemas.openxmlformats.org/officeDocument/2006/relationships/image" Target="../media/image102.png"/><Relationship Id="rId133" Type="http://schemas.openxmlformats.org/officeDocument/2006/relationships/image" Target="../media/image120.png"/><Relationship Id="rId154" Type="http://schemas.openxmlformats.org/officeDocument/2006/relationships/hyperlink" Target="mailto:maquintero@sic.gov.co" TargetMode="External"/><Relationship Id="rId16" Type="http://schemas.openxmlformats.org/officeDocument/2006/relationships/image" Target="../media/image21.png"/><Relationship Id="rId37" Type="http://schemas.openxmlformats.org/officeDocument/2006/relationships/image" Target="../media/image38.png"/><Relationship Id="rId58" Type="http://schemas.openxmlformats.org/officeDocument/2006/relationships/image" Target="../media/image57.png"/><Relationship Id="rId79" Type="http://schemas.openxmlformats.org/officeDocument/2006/relationships/image" Target="../media/image76.png"/><Relationship Id="rId102" Type="http://schemas.openxmlformats.org/officeDocument/2006/relationships/hyperlink" Target="mailto:rsanchez@sic.gov.co" TargetMode="External"/><Relationship Id="rId123" Type="http://schemas.openxmlformats.org/officeDocument/2006/relationships/image" Target="../media/image112.png"/><Relationship Id="rId144" Type="http://schemas.openxmlformats.org/officeDocument/2006/relationships/image" Target="../media/image128.png"/><Relationship Id="rId90" Type="http://schemas.openxmlformats.org/officeDocument/2006/relationships/hyperlink" Target="mailto:arincon@sic.gov.co" TargetMode="External"/><Relationship Id="rId165" Type="http://schemas.openxmlformats.org/officeDocument/2006/relationships/hyperlink" Target="mailto:habeasdata@sic.gov.co" TargetMode="External"/><Relationship Id="rId27" Type="http://schemas.openxmlformats.org/officeDocument/2006/relationships/hyperlink" Target="mailto:secregral@sic.gov.co" TargetMode="External"/><Relationship Id="rId48" Type="http://schemas.openxmlformats.org/officeDocument/2006/relationships/image" Target="../media/image49.png"/><Relationship Id="rId69" Type="http://schemas.openxmlformats.org/officeDocument/2006/relationships/image" Target="../media/image67.png"/><Relationship Id="rId113" Type="http://schemas.openxmlformats.org/officeDocument/2006/relationships/image" Target="../media/image103.png"/><Relationship Id="rId134" Type="http://schemas.openxmlformats.org/officeDocument/2006/relationships/image" Target="../media/image121.png"/><Relationship Id="rId80" Type="http://schemas.openxmlformats.org/officeDocument/2006/relationships/hyperlink" Target="mailto:jbendek@sic.gov.co" TargetMode="External"/><Relationship Id="rId155" Type="http://schemas.openxmlformats.org/officeDocument/2006/relationships/hyperlink" Target="mailto:pgoyeneche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ES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rbustos@sic.gov.co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Francisco Melo Rodríguez 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Juan Carlos Upegui Mejía </a:t>
            </a:r>
          </a:p>
          <a:p>
            <a:pPr marL="0" indent="0" algn="ctr" defTabSz="914400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jcupegui@sic.gov.co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641426" y="8088670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780581" y="808592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spc="-3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marL="12700" marR="5080" algn="ctr">
              <a:spcBef>
                <a:spcPts val="105"/>
              </a:spcBef>
            </a:pP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60137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61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de 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Óscar Esteban </a:t>
            </a:r>
            <a:r>
              <a:rPr lang="es-ES" sz="850" b="1" spc="-15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Herrera Flórez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algn="ctr">
              <a:spcBef>
                <a:spcPts val="95"/>
              </a:spcBef>
            </a:pPr>
            <a:r>
              <a:rPr lang="es-ES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oeherrera@sic.gov.co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943194" y="3405705"/>
            <a:ext cx="1583373" cy="111376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algn="ctr"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 </a:t>
            </a:r>
            <a:r>
              <a:rPr lang="es-CO" sz="850" i="1" u="sng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ihernandez</a:t>
            </a: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</a:t>
            </a: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Marlen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42490" y="4409985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660604" y="4474764"/>
            <a:ext cx="1582453" cy="55079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acetina@sic.gov.co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6489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acetina@sic.gov.co</a:t>
            </a:r>
            <a:endParaRPr lang="es-419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1239" y="4459503"/>
            <a:ext cx="1481454" cy="8085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Magda Julieth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Zarrate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Saldaña</a:t>
            </a:r>
          </a:p>
          <a:p>
            <a:pPr marL="0" indent="0" algn="ctr" defTabSz="914400" rtl="0" eaLnBrk="1" latinLnBrk="0" hangingPunct="1"/>
            <a:r>
              <a:rPr lang="es-CO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mzarrate@sic.gov.co</a:t>
            </a:r>
            <a:endParaRPr lang="es-ES" sz="80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82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rfranklin@sic.gov.co</a:t>
            </a: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32780" y="5464891"/>
            <a:ext cx="1384300" cy="6700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Guillermo Augusto Munera Dueñas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gmunera@sic.gov.co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 </a:t>
            </a:r>
          </a:p>
          <a:p>
            <a:pPr algn="ctr"/>
            <a:r>
              <a:rPr lang="es-CO" sz="8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rbustos@sic.gov.co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1"/>
              </a:rPr>
              <a:t>rbustos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1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8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4"/>
              </a:rPr>
              <a:t>rbustos</a:t>
            </a: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4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05292" y="9101164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04064" y="9257307"/>
            <a:ext cx="158686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1"/>
              </a:rPr>
              <a:t>dgomez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877663" y="12629488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0439" y="12672588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22498" y="12919450"/>
            <a:ext cx="1668780" cy="3603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Carmen Díaz Fonseca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mdiaz@sic.gov.co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Álvaro Enrique Gálvez Mora 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agalvez@sic.gov.co</a:t>
            </a:r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56889" y="8977122"/>
            <a:ext cx="1847775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Tatiana Marcela Luque Mendoza  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6"/>
              </a:rPr>
              <a:t>rfranklin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837941" y="5570858"/>
            <a:ext cx="243918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Luisa Fernanda Hernández Carrillo 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55211" y="4529073"/>
            <a:ext cx="1482725" cy="80842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Carolina González Cely 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dcgonzalez@sic.gov.co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Lynda María Cristina Castellanos Rodríguez 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747795" y="5984668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lcastellanos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50654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Alfonso José Cabarcas Mejía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acabarcas@sic.gov.co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3431" y="9699029"/>
            <a:ext cx="1709944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wgomez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CO"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wgomez@sic.gov.co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235785" y="9730276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6187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José de Jesús Herrera Velásquez </a:t>
            </a:r>
            <a:endParaRPr lang="es-ES" sz="700" b="1" spc="-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jjherrera@sic.gov.co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0141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Francisco Melo Rodríguez</a:t>
            </a:r>
            <a:endParaRPr lang="es-CO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9"/>
              </a:rPr>
              <a:t>fmrodriguez@sic.gov.co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Danilo Antonio Urrea Rodríguez 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durrear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35049" y="10356507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</a:t>
            </a:r>
            <a:endParaRPr lang="es-CO" sz="7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444517" y="10759760"/>
            <a:ext cx="116792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dgomez@sic.gov.co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32908" y="11005621"/>
            <a:ext cx="1591311" cy="707987"/>
            <a:chOff x="8232908" y="11005621"/>
            <a:chExt cx="1591311" cy="707987"/>
          </a:xfrm>
        </p:grpSpPr>
        <p:pic>
          <p:nvPicPr>
            <p:cNvPr id="264" name="object 26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641086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63055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Patricia </a:t>
            </a:r>
            <a:r>
              <a:rPr lang="es-CO" sz="800" b="1" spc="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Sanchéz</a:t>
            </a: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Merchán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ssanchez</a:t>
            </a: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35049" y="11765808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27758" y="1177374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</a:t>
            </a: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Enríquez 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620244" y="12249513"/>
            <a:ext cx="98879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 </a:t>
            </a:r>
          </a:p>
          <a:p>
            <a:pPr algn="ctr">
              <a:lnSpc>
                <a:spcPts val="890"/>
              </a:lnSpc>
            </a:pPr>
            <a:r>
              <a:rPr lang="es-CO" sz="7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dmgarcia</a:t>
            </a: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60" y="10229853"/>
            <a:ext cx="1657293" cy="883013"/>
            <a:chOff x="16319557" y="10234473"/>
            <a:chExt cx="1661935" cy="779935"/>
          </a:xfrm>
        </p:grpSpPr>
        <p:pic>
          <p:nvPicPr>
            <p:cNvPr id="281" name="object 28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6319565" y="10234473"/>
              <a:ext cx="1661927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6300450" y="10511801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 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CO" sz="7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mserna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dmgarcia@sic.gov.co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dmgarcia@sic.gov.co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Wilhem Fredy Rodríguez Díaz</a:t>
            </a: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wrodriguez@sic.gov.co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090650" y="10193807"/>
            <a:ext cx="1905000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 Tatiana Ramírez Alvarado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5"/>
              </a:rPr>
              <a:t>itramirez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21650" y="10897928"/>
            <a:ext cx="1797799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Francisco Melo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Rodríguez 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fmrodriguez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13545" y="9824438"/>
            <a:ext cx="1604645" cy="779420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5655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 María Prieto Rangel </a:t>
            </a: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aprieto@sic.gov.co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Felipe Ospina Celis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rdi</a:t>
            </a: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az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8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1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Pedro Alejandro Niño Roa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pnino@sic.gov.co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</a:t>
            </a:r>
            <a:r>
              <a:rPr lang="es-CO"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Garcia</a:t>
            </a: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lang="es-CO" sz="750" i="1" spc="-1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dmgarcia</a:t>
            </a: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247205" y="9650359"/>
            <a:ext cx="1813762" cy="1574442"/>
            <a:chOff x="18309642" y="9650359"/>
            <a:chExt cx="1688382" cy="1333685"/>
          </a:xfrm>
        </p:grpSpPr>
        <p:pic>
          <p:nvPicPr>
            <p:cNvPr id="358" name="object 35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8309642" y="9650362"/>
              <a:ext cx="168798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328858" y="9650359"/>
              <a:ext cx="1669166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42659" y="10418619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1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1068048"/>
            <a:ext cx="1660366" cy="914401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00737" y="11068050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6047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1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pgoyeneche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6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66122" y="13136291"/>
            <a:ext cx="1591311" cy="674958"/>
            <a:chOff x="18166122" y="13067983"/>
            <a:chExt cx="1591311" cy="674958"/>
          </a:xfrm>
        </p:grpSpPr>
        <p:pic>
          <p:nvPicPr>
            <p:cNvPr id="380" name="object 380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4"/>
              <a:ext cx="1591310" cy="674957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59189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9"/>
              </a:rPr>
              <a:t>pgoyeneche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9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228335" y="9925162"/>
            <a:ext cx="1830198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 Andrea Díaz Borrero</a:t>
            </a:r>
          </a:p>
          <a:p>
            <a:pPr algn="ctr"/>
            <a:endParaRPr lang="es-ES"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8662650" y="10106301"/>
            <a:ext cx="114011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jdiaz@sic.gov.co</a:t>
            </a:r>
            <a:endParaRPr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Octubre 10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CO" sz="950" i="1" spc="-35" dirty="0">
                <a:solidFill>
                  <a:srgbClr val="5B6365"/>
                </a:solidFill>
                <a:latin typeface="Verdana"/>
                <a:cs typeface="Verdana"/>
              </a:rPr>
              <a:t>5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660898" y="11789315"/>
            <a:ext cx="223535" cy="798847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3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0968" y="11521208"/>
            <a:ext cx="1838328" cy="1183571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753104" cy="96308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Kelly Johanna </a:t>
            </a:r>
            <a:r>
              <a:rPr lang="es-CO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Rinckoar</a:t>
            </a:r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 Quintero 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4"/>
              </a:rPr>
              <a:t>krinckoar@sic.gov.co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 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b="0" i="1" spc="20" baseline="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rbustos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Props1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c353e3-3732-4528-8f82-610fc1f2f949"/>
    <ds:schemaRef ds:uri="a8607c66-09cc-4c9b-9f95-844bde53f0da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1425</Words>
  <Application>Microsoft Office PowerPoint</Application>
  <PresentationFormat>Personalizado</PresentationFormat>
  <Paragraphs>242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196</cp:revision>
  <dcterms:created xsi:type="dcterms:W3CDTF">2023-05-11T17:20:11Z</dcterms:created>
  <dcterms:modified xsi:type="dcterms:W3CDTF">2025-10-10T14:07:17Z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