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365" autoAdjust="0"/>
  </p:normalViewPr>
  <p:slideViewPr>
    <p:cSldViewPr>
      <p:cViewPr>
        <p:scale>
          <a:sx n="75" d="100"/>
          <a:sy n="75" d="100"/>
        </p:scale>
        <p:origin x="696" y="-108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hyperlink" Target="mailto:mserna@sic.gov.co" TargetMode="External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0.png"/><Relationship Id="rId68" Type="http://schemas.openxmlformats.org/officeDocument/2006/relationships/image" Target="../media/image65.png"/><Relationship Id="rId84" Type="http://schemas.openxmlformats.org/officeDocument/2006/relationships/image" Target="../media/image79.png"/><Relationship Id="rId89" Type="http://schemas.openxmlformats.org/officeDocument/2006/relationships/image" Target="../media/image82.png"/><Relationship Id="rId112" Type="http://schemas.openxmlformats.org/officeDocument/2006/relationships/image" Target="../media/image100.png"/><Relationship Id="rId133" Type="http://schemas.openxmlformats.org/officeDocument/2006/relationships/image" Target="../media/image116.png"/><Relationship Id="rId138" Type="http://schemas.openxmlformats.org/officeDocument/2006/relationships/hyperlink" Target="mailto:ahurtado@sic.gov.co" TargetMode="External"/><Relationship Id="rId154" Type="http://schemas.openxmlformats.org/officeDocument/2006/relationships/image" Target="../media/image131.png"/><Relationship Id="rId159" Type="http://schemas.openxmlformats.org/officeDocument/2006/relationships/image" Target="../media/image135.png"/><Relationship Id="rId170" Type="http://schemas.openxmlformats.org/officeDocument/2006/relationships/hyperlink" Target="mailto:mquintero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95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53" Type="http://schemas.openxmlformats.org/officeDocument/2006/relationships/image" Target="../media/image52.png"/><Relationship Id="rId58" Type="http://schemas.openxmlformats.org/officeDocument/2006/relationships/image" Target="../media/image56.png"/><Relationship Id="rId74" Type="http://schemas.openxmlformats.org/officeDocument/2006/relationships/image" Target="../media/image71.png"/><Relationship Id="rId79" Type="http://schemas.openxmlformats.org/officeDocument/2006/relationships/image" Target="../media/image75.png"/><Relationship Id="rId102" Type="http://schemas.openxmlformats.org/officeDocument/2006/relationships/hyperlink" Target="mailto:dcmedinab@sic.gov.co" TargetMode="External"/><Relationship Id="rId123" Type="http://schemas.openxmlformats.org/officeDocument/2006/relationships/image" Target="../media/image108.png"/><Relationship Id="rId128" Type="http://schemas.openxmlformats.org/officeDocument/2006/relationships/image" Target="../media/image112.png"/><Relationship Id="rId144" Type="http://schemas.openxmlformats.org/officeDocument/2006/relationships/hyperlink" Target="mailto:dirsignosdistintivos@sic.gov.co" TargetMode="External"/><Relationship Id="rId149" Type="http://schemas.openxmlformats.org/officeDocument/2006/relationships/image" Target="../media/image127.png"/><Relationship Id="rId5" Type="http://schemas.openxmlformats.org/officeDocument/2006/relationships/image" Target="../media/image14.png"/><Relationship Id="rId90" Type="http://schemas.openxmlformats.org/officeDocument/2006/relationships/image" Target="../media/image83.png"/><Relationship Id="rId95" Type="http://schemas.openxmlformats.org/officeDocument/2006/relationships/image" Target="../media/image86.png"/><Relationship Id="rId160" Type="http://schemas.openxmlformats.org/officeDocument/2006/relationships/hyperlink" Target="mailto:maquintero@sic.gov.co" TargetMode="External"/><Relationship Id="rId165" Type="http://schemas.openxmlformats.org/officeDocument/2006/relationships/hyperlink" Target="mailto:mrvega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1.png"/><Relationship Id="rId69" Type="http://schemas.openxmlformats.org/officeDocument/2006/relationships/image" Target="../media/image66.png"/><Relationship Id="rId113" Type="http://schemas.openxmlformats.org/officeDocument/2006/relationships/image" Target="../media/image101.png"/><Relationship Id="rId118" Type="http://schemas.openxmlformats.org/officeDocument/2006/relationships/image" Target="../media/image104.png"/><Relationship Id="rId134" Type="http://schemas.openxmlformats.org/officeDocument/2006/relationships/image" Target="../media/image117.png"/><Relationship Id="rId139" Type="http://schemas.openxmlformats.org/officeDocument/2006/relationships/image" Target="../media/image120.png"/><Relationship Id="rId80" Type="http://schemas.openxmlformats.org/officeDocument/2006/relationships/image" Target="../media/image76.png"/><Relationship Id="rId85" Type="http://schemas.openxmlformats.org/officeDocument/2006/relationships/image" Target="../media/image80.png"/><Relationship Id="rId150" Type="http://schemas.openxmlformats.org/officeDocument/2006/relationships/image" Target="../media/image128.png"/><Relationship Id="rId155" Type="http://schemas.openxmlformats.org/officeDocument/2006/relationships/image" Target="../media/image132.png"/><Relationship Id="rId171" Type="http://schemas.openxmlformats.org/officeDocument/2006/relationships/hyperlink" Target="mailto:habeasdata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7.png"/><Relationship Id="rId103" Type="http://schemas.openxmlformats.org/officeDocument/2006/relationships/image" Target="../media/image92.png"/><Relationship Id="rId108" Type="http://schemas.openxmlformats.org/officeDocument/2006/relationships/image" Target="../media/image96.png"/><Relationship Id="rId124" Type="http://schemas.openxmlformats.org/officeDocument/2006/relationships/image" Target="../media/image109.png"/><Relationship Id="rId129" Type="http://schemas.openxmlformats.org/officeDocument/2006/relationships/image" Target="../media/image113.png"/><Relationship Id="rId54" Type="http://schemas.openxmlformats.org/officeDocument/2006/relationships/image" Target="../media/image53.png"/><Relationship Id="rId70" Type="http://schemas.openxmlformats.org/officeDocument/2006/relationships/image" Target="../media/image67.png"/><Relationship Id="rId75" Type="http://schemas.openxmlformats.org/officeDocument/2006/relationships/image" Target="../media/image72.png"/><Relationship Id="rId91" Type="http://schemas.openxmlformats.org/officeDocument/2006/relationships/hyperlink" Target="mailto:arincon@sic.gov.co" TargetMode="External"/><Relationship Id="rId96" Type="http://schemas.openxmlformats.org/officeDocument/2006/relationships/image" Target="../media/image87.png"/><Relationship Id="rId140" Type="http://schemas.openxmlformats.org/officeDocument/2006/relationships/image" Target="../media/image121.png"/><Relationship Id="rId145" Type="http://schemas.openxmlformats.org/officeDocument/2006/relationships/image" Target="../media/image124.png"/><Relationship Id="rId161" Type="http://schemas.openxmlformats.org/officeDocument/2006/relationships/hyperlink" Target="mailto:ccarrillor@sic.gov.co" TargetMode="External"/><Relationship Id="rId166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36" Type="http://schemas.openxmlformats.org/officeDocument/2006/relationships/hyperlink" Target="mailto:jlopez@sic.gov.co" TargetMode="External"/><Relationship Id="rId49" Type="http://schemas.openxmlformats.org/officeDocument/2006/relationships/image" Target="../media/image49.png"/><Relationship Id="rId57" Type="http://schemas.openxmlformats.org/officeDocument/2006/relationships/image" Target="../media/image55.png"/><Relationship Id="rId106" Type="http://schemas.openxmlformats.org/officeDocument/2006/relationships/image" Target="../media/image94.png"/><Relationship Id="rId114" Type="http://schemas.openxmlformats.org/officeDocument/2006/relationships/hyperlink" Target="mailto:csanchezp@sic.gov.co" TargetMode="External"/><Relationship Id="rId119" Type="http://schemas.openxmlformats.org/officeDocument/2006/relationships/image" Target="../media/image105.png"/><Relationship Id="rId127" Type="http://schemas.openxmlformats.org/officeDocument/2006/relationships/hyperlink" Target="mailto:lgarces@sic.gov.co" TargetMode="External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44" Type="http://schemas.openxmlformats.org/officeDocument/2006/relationships/image" Target="../media/image44.png"/><Relationship Id="rId52" Type="http://schemas.openxmlformats.org/officeDocument/2006/relationships/hyperlink" Target="mailto:a&#64258;orez@sic.gov.co" TargetMode="External"/><Relationship Id="rId60" Type="http://schemas.openxmlformats.org/officeDocument/2006/relationships/image" Target="../media/image58.png"/><Relationship Id="rId65" Type="http://schemas.openxmlformats.org/officeDocument/2006/relationships/image" Target="../media/image62.png"/><Relationship Id="rId73" Type="http://schemas.openxmlformats.org/officeDocument/2006/relationships/image" Target="../media/image70.png"/><Relationship Id="rId78" Type="http://schemas.openxmlformats.org/officeDocument/2006/relationships/image" Target="../media/image74.png"/><Relationship Id="rId81" Type="http://schemas.openxmlformats.org/officeDocument/2006/relationships/hyperlink" Target="mailto:jbendek@sic.gov.co" TargetMode="External"/><Relationship Id="rId86" Type="http://schemas.openxmlformats.org/officeDocument/2006/relationships/image" Target="../media/image81.png"/><Relationship Id="rId94" Type="http://schemas.openxmlformats.org/officeDocument/2006/relationships/hyperlink" Target="mailto:zcardenas@sic.gov.co" TargetMode="External"/><Relationship Id="rId99" Type="http://schemas.openxmlformats.org/officeDocument/2006/relationships/hyperlink" Target="mailto:jternera@sic.gov.co" TargetMode="External"/><Relationship Id="rId101" Type="http://schemas.openxmlformats.org/officeDocument/2006/relationships/image" Target="../media/image91.png"/><Relationship Id="rId122" Type="http://schemas.openxmlformats.org/officeDocument/2006/relationships/hyperlink" Target="mailto:yjaime@sic.gov.co" TargetMode="External"/><Relationship Id="rId130" Type="http://schemas.openxmlformats.org/officeDocument/2006/relationships/hyperlink" Target="mailto:asolano@sic.gov.co" TargetMode="External"/><Relationship Id="rId135" Type="http://schemas.openxmlformats.org/officeDocument/2006/relationships/hyperlink" Target="mailto:mfranco@sic.gov.co" TargetMode="External"/><Relationship Id="rId143" Type="http://schemas.openxmlformats.org/officeDocument/2006/relationships/image" Target="../media/image123.png"/><Relationship Id="rId148" Type="http://schemas.openxmlformats.org/officeDocument/2006/relationships/image" Target="../media/image126.png"/><Relationship Id="rId151" Type="http://schemas.openxmlformats.org/officeDocument/2006/relationships/image" Target="../media/image129.png"/><Relationship Id="rId156" Type="http://schemas.openxmlformats.org/officeDocument/2006/relationships/image" Target="../media/image133.png"/><Relationship Id="rId164" Type="http://schemas.openxmlformats.org/officeDocument/2006/relationships/image" Target="../media/image137.png"/><Relationship Id="rId169" Type="http://schemas.openxmlformats.org/officeDocument/2006/relationships/hyperlink" Target="mailto:oftecnologia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72" Type="http://schemas.openxmlformats.org/officeDocument/2006/relationships/image" Target="../media/image139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97.png"/><Relationship Id="rId34" Type="http://schemas.openxmlformats.org/officeDocument/2006/relationships/image" Target="../media/image36.png"/><Relationship Id="rId50" Type="http://schemas.openxmlformats.org/officeDocument/2006/relationships/image" Target="../media/image50.png"/><Relationship Id="rId55" Type="http://schemas.openxmlformats.org/officeDocument/2006/relationships/hyperlink" Target="mailto:hbarragan@sic.gov.co" TargetMode="External"/><Relationship Id="rId76" Type="http://schemas.openxmlformats.org/officeDocument/2006/relationships/image" Target="../media/image73.png"/><Relationship Id="rId97" Type="http://schemas.openxmlformats.org/officeDocument/2006/relationships/image" Target="../media/image88.png"/><Relationship Id="rId104" Type="http://schemas.openxmlformats.org/officeDocument/2006/relationships/image" Target="../media/image93.png"/><Relationship Id="rId120" Type="http://schemas.openxmlformats.org/officeDocument/2006/relationships/image" Target="../media/image106.png"/><Relationship Id="rId125" Type="http://schemas.openxmlformats.org/officeDocument/2006/relationships/image" Target="../media/image110.png"/><Relationship Id="rId141" Type="http://schemas.openxmlformats.org/officeDocument/2006/relationships/hyperlink" Target="mailto:rdiaz@sic.gov.co" TargetMode="External"/><Relationship Id="rId146" Type="http://schemas.openxmlformats.org/officeDocument/2006/relationships/image" Target="../media/image125.png"/><Relationship Id="rId167" Type="http://schemas.openxmlformats.org/officeDocument/2006/relationships/image" Target="../media/image5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8.png"/><Relationship Id="rId92" Type="http://schemas.openxmlformats.org/officeDocument/2006/relationships/image" Target="../media/image84.png"/><Relationship Id="rId162" Type="http://schemas.openxmlformats.org/officeDocument/2006/relationships/hyperlink" Target="mailto:lsilva@sic.gov.co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oramirez@sic.gov.co" TargetMode="External"/><Relationship Id="rId45" Type="http://schemas.openxmlformats.org/officeDocument/2006/relationships/image" Target="../media/image45.png"/><Relationship Id="rId66" Type="http://schemas.openxmlformats.org/officeDocument/2006/relationships/image" Target="../media/image63.png"/><Relationship Id="rId87" Type="http://schemas.openxmlformats.org/officeDocument/2006/relationships/hyperlink" Target="mailto:grdisciplinario@sic.gov.co" TargetMode="External"/><Relationship Id="rId110" Type="http://schemas.openxmlformats.org/officeDocument/2006/relationships/image" Target="../media/image98.png"/><Relationship Id="rId115" Type="http://schemas.openxmlformats.org/officeDocument/2006/relationships/image" Target="../media/image102.png"/><Relationship Id="rId131" Type="http://schemas.openxmlformats.org/officeDocument/2006/relationships/image" Target="../media/image114.png"/><Relationship Id="rId136" Type="http://schemas.openxmlformats.org/officeDocument/2006/relationships/image" Target="../media/image118.png"/><Relationship Id="rId157" Type="http://schemas.openxmlformats.org/officeDocument/2006/relationships/hyperlink" Target="mailto:rponce@sic.gov.co" TargetMode="External"/><Relationship Id="rId61" Type="http://schemas.openxmlformats.org/officeDocument/2006/relationships/image" Target="../media/image59.png"/><Relationship Id="rId82" Type="http://schemas.openxmlformats.org/officeDocument/2006/relationships/image" Target="../media/image77.png"/><Relationship Id="rId152" Type="http://schemas.openxmlformats.org/officeDocument/2006/relationships/hyperlink" Target="mailto:lmrojas@sic.gov.co" TargetMode="External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4.png"/><Relationship Id="rId77" Type="http://schemas.openxmlformats.org/officeDocument/2006/relationships/hyperlink" Target="mailto:mrhernandez@sic.gov.co" TargetMode="External"/><Relationship Id="rId100" Type="http://schemas.openxmlformats.org/officeDocument/2006/relationships/image" Target="../media/image90.png"/><Relationship Id="rId105" Type="http://schemas.openxmlformats.org/officeDocument/2006/relationships/hyperlink" Target="mailto:rsanchez@sic.gov.co" TargetMode="External"/><Relationship Id="rId126" Type="http://schemas.openxmlformats.org/officeDocument/2006/relationships/image" Target="../media/image111.png"/><Relationship Id="rId147" Type="http://schemas.openxmlformats.org/officeDocument/2006/relationships/hyperlink" Target="mailto:dirnuecreaciones@sic.gov.co" TargetMode="External"/><Relationship Id="rId168" Type="http://schemas.openxmlformats.org/officeDocument/2006/relationships/image" Target="../media/image6.png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1.png"/><Relationship Id="rId72" Type="http://schemas.openxmlformats.org/officeDocument/2006/relationships/image" Target="../media/image69.png"/><Relationship Id="rId93" Type="http://schemas.openxmlformats.org/officeDocument/2006/relationships/image" Target="../media/image85.png"/><Relationship Id="rId98" Type="http://schemas.openxmlformats.org/officeDocument/2006/relationships/image" Target="../media/image89.png"/><Relationship Id="rId121" Type="http://schemas.openxmlformats.org/officeDocument/2006/relationships/image" Target="../media/image107.png"/><Relationship Id="rId142" Type="http://schemas.openxmlformats.org/officeDocument/2006/relationships/image" Target="../media/image122.png"/><Relationship Id="rId163" Type="http://schemas.openxmlformats.org/officeDocument/2006/relationships/image" Target="../media/image136.png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6.png"/><Relationship Id="rId67" Type="http://schemas.openxmlformats.org/officeDocument/2006/relationships/image" Target="../media/image64.png"/><Relationship Id="rId116" Type="http://schemas.openxmlformats.org/officeDocument/2006/relationships/image" Target="../media/image103.png"/><Relationship Id="rId137" Type="http://schemas.openxmlformats.org/officeDocument/2006/relationships/image" Target="../media/image119.png"/><Relationship Id="rId158" Type="http://schemas.openxmlformats.org/officeDocument/2006/relationships/image" Target="../media/image134.png"/><Relationship Id="rId20" Type="http://schemas.openxmlformats.org/officeDocument/2006/relationships/image" Target="../media/image25.png"/><Relationship Id="rId41" Type="http://schemas.openxmlformats.org/officeDocument/2006/relationships/image" Target="../media/image41.png"/><Relationship Id="rId62" Type="http://schemas.openxmlformats.org/officeDocument/2006/relationships/hyperlink" Target="mailto:amprieto@sic.gov.co" TargetMode="External"/><Relationship Id="rId83" Type="http://schemas.openxmlformats.org/officeDocument/2006/relationships/image" Target="../media/image78.png"/><Relationship Id="rId88" Type="http://schemas.openxmlformats.org/officeDocument/2006/relationships/hyperlink" Target="mailto:lagamez@sic.gov.co" TargetMode="External"/><Relationship Id="rId111" Type="http://schemas.openxmlformats.org/officeDocument/2006/relationships/image" Target="../media/image99.png"/><Relationship Id="rId132" Type="http://schemas.openxmlformats.org/officeDocument/2006/relationships/image" Target="../media/image115.png"/><Relationship Id="rId153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</a:t>
            </a:r>
            <a:r>
              <a:rPr lang="es-ES" sz="9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Ortìz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Baquero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Óscar Esteban </a:t>
            </a:r>
            <a:r>
              <a:rPr lang="es-ES" sz="850" b="1" spc="-1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Herrera Flórez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oeherrera@sic.gov.co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Enrique Navarro Morales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enavarro@sic.gov.co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Fabián Ramírez Torres</a:t>
            </a:r>
          </a:p>
          <a:p>
            <a:pPr algn="ctr"/>
            <a:r>
              <a:rPr lang="es-419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oramirez@sic.gov.co</a:t>
            </a:r>
            <a:endParaRPr lang="es-419" sz="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6931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Katherine Suárez Ardila 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ksuarez@sic.gov.co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Mónica Andrea Hernández Duarte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mhernandez@sic.gov.co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2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5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2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Sergio Guerrero Delgado</a:t>
            </a:r>
          </a:p>
          <a:p>
            <a:pPr algn="ctr"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sguerrerod@sic.gov.co</a:t>
            </a:r>
            <a:endParaRPr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ES"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Arturo Martínez Ochoa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amartinezo@sic.gov.co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Aura Johana Vargas </a:t>
            </a:r>
            <a:r>
              <a:rPr lang="es-419" sz="750" b="1" dirty="0" err="1">
                <a:solidFill>
                  <a:srgbClr val="C00000"/>
                </a:solidFill>
                <a:latin typeface="Verdana"/>
              </a:rPr>
              <a:t>Jordan</a:t>
            </a:r>
            <a:r>
              <a:rPr lang="es-419" sz="750" b="1" dirty="0">
                <a:solidFill>
                  <a:srgbClr val="C00000"/>
                </a:solidFill>
                <a:latin typeface="Verdana"/>
              </a:rPr>
              <a:t> 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ajvargas@sic.gov.co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Rene Alejandro Bustos  Mendoza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7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7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Hernández Carrillo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1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74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lang="es-ES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Anyi Paola Pico Piñeros</a:t>
            </a: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lang="es-CO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apico@sic.gov.co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Juan</a:t>
            </a: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Sebastián Ternera Camargo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jternera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5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6158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0" indent="0" algn="ctr" defTabSz="914400" rtl="0" eaLnBrk="1" latinLnBrk="0" hangingPunct="1"/>
            <a:r>
              <a:rPr lang="es-ES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Héctor Daniel Arévalo Morales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harevalom@sic.gov.co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113974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7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Camila Andrea Medina Gómez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cmedina@sic.gov.co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1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4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7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00737" y="11068050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1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2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312902" y="9876646"/>
            <a:ext cx="175523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Dayron Alexander Ramírez Reyes </a:t>
            </a:r>
          </a:p>
          <a:p>
            <a:pPr algn="ctr"/>
            <a:endParaRPr lang="es-ES" sz="7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738850" y="1008862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dramirez@sic.gov.co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Marzo 10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0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Martínez Garzón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0F710-E734-4D0F-A598-B9D4D27D4D9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c353e3-3732-4528-8f82-610fc1f2f949"/>
    <ds:schemaRef ds:uri="a8607c66-09cc-4c9b-9f95-844bde53f0d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1429</Words>
  <Application>Microsoft Office PowerPoint</Application>
  <PresentationFormat>Personalizado</PresentationFormat>
  <Paragraphs>242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158</cp:revision>
  <dcterms:created xsi:type="dcterms:W3CDTF">2023-05-11T17:20:11Z</dcterms:created>
  <dcterms:modified xsi:type="dcterms:W3CDTF">2025-03-10T14:21:54Z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