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95" autoAdjust="0"/>
  </p:normalViewPr>
  <p:slideViewPr>
    <p:cSldViewPr>
      <p:cViewPr>
        <p:scale>
          <a:sx n="100" d="100"/>
          <a:sy n="100" d="100"/>
        </p:scale>
        <p:origin x="-3774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14/08/2024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100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2.png"/><Relationship Id="rId47" Type="http://schemas.openxmlformats.org/officeDocument/2006/relationships/image" Target="../media/image46.png"/><Relationship Id="rId63" Type="http://schemas.openxmlformats.org/officeDocument/2006/relationships/hyperlink" Target="mailto:amprieto@sic.gov.co" TargetMode="External"/><Relationship Id="rId68" Type="http://schemas.openxmlformats.org/officeDocument/2006/relationships/image" Target="../media/image64.png"/><Relationship Id="rId84" Type="http://schemas.openxmlformats.org/officeDocument/2006/relationships/image" Target="../media/image77.png"/><Relationship Id="rId89" Type="http://schemas.openxmlformats.org/officeDocument/2006/relationships/image" Target="../media/image81.png"/><Relationship Id="rId112" Type="http://schemas.openxmlformats.org/officeDocument/2006/relationships/image" Target="../media/image96.png"/><Relationship Id="rId133" Type="http://schemas.openxmlformats.org/officeDocument/2006/relationships/image" Target="../media/image112.png"/><Relationship Id="rId138" Type="http://schemas.openxmlformats.org/officeDocument/2006/relationships/image" Target="../media/image116.png"/><Relationship Id="rId154" Type="http://schemas.openxmlformats.org/officeDocument/2006/relationships/image" Target="../media/image127.png"/><Relationship Id="rId159" Type="http://schemas.openxmlformats.org/officeDocument/2006/relationships/image" Target="../media/image131.png"/><Relationship Id="rId175" Type="http://schemas.openxmlformats.org/officeDocument/2006/relationships/hyperlink" Target="mailto:oftecnologia@sic.gov.co" TargetMode="External"/><Relationship Id="rId170" Type="http://schemas.openxmlformats.org/officeDocument/2006/relationships/hyperlink" Target="mailto:mrvega@sic.gov.co" TargetMode="External"/><Relationship Id="rId16" Type="http://schemas.openxmlformats.org/officeDocument/2006/relationships/image" Target="../media/image21.png"/><Relationship Id="rId107" Type="http://schemas.openxmlformats.org/officeDocument/2006/relationships/image" Target="../media/image93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37" Type="http://schemas.openxmlformats.org/officeDocument/2006/relationships/image" Target="../media/image38.png"/><Relationship Id="rId53" Type="http://schemas.openxmlformats.org/officeDocument/2006/relationships/hyperlink" Target="mailto:a&#64258;orez@sic.gov.co" TargetMode="External"/><Relationship Id="rId58" Type="http://schemas.openxmlformats.org/officeDocument/2006/relationships/image" Target="../media/image55.png"/><Relationship Id="rId74" Type="http://schemas.openxmlformats.org/officeDocument/2006/relationships/image" Target="../media/image69.png"/><Relationship Id="rId79" Type="http://schemas.openxmlformats.org/officeDocument/2006/relationships/hyperlink" Target="mailto:mrhernandez@sic.gov.co" TargetMode="External"/><Relationship Id="rId102" Type="http://schemas.openxmlformats.org/officeDocument/2006/relationships/hyperlink" Target="mailto:jternera@sic.gov.co" TargetMode="External"/><Relationship Id="rId123" Type="http://schemas.openxmlformats.org/officeDocument/2006/relationships/image" Target="../media/image104.png"/><Relationship Id="rId128" Type="http://schemas.openxmlformats.org/officeDocument/2006/relationships/image" Target="../media/image108.png"/><Relationship Id="rId144" Type="http://schemas.openxmlformats.org/officeDocument/2006/relationships/image" Target="../media/image120.png"/><Relationship Id="rId149" Type="http://schemas.openxmlformats.org/officeDocument/2006/relationships/hyperlink" Target="mailto:dirsignosdistintivos@sic.gov.co" TargetMode="External"/><Relationship Id="rId5" Type="http://schemas.openxmlformats.org/officeDocument/2006/relationships/image" Target="../media/image14.png"/><Relationship Id="rId90" Type="http://schemas.openxmlformats.org/officeDocument/2006/relationships/hyperlink" Target="mailto:grdisciplinario@sic.gov.co" TargetMode="External"/><Relationship Id="rId95" Type="http://schemas.openxmlformats.org/officeDocument/2006/relationships/image" Target="../media/image84.png"/><Relationship Id="rId160" Type="http://schemas.openxmlformats.org/officeDocument/2006/relationships/image" Target="../media/image132.png"/><Relationship Id="rId165" Type="http://schemas.openxmlformats.org/officeDocument/2006/relationships/hyperlink" Target="mailto:maquintero@sic.gov.co" TargetMode="External"/><Relationship Id="rId22" Type="http://schemas.openxmlformats.org/officeDocument/2006/relationships/image" Target="../media/image26.png"/><Relationship Id="rId27" Type="http://schemas.openxmlformats.org/officeDocument/2006/relationships/hyperlink" Target="mailto:secregral@sic.gov.co" TargetMode="External"/><Relationship Id="rId43" Type="http://schemas.openxmlformats.org/officeDocument/2006/relationships/hyperlink" Target="mailto:oramirez@sic.gov.co" TargetMode="External"/><Relationship Id="rId48" Type="http://schemas.openxmlformats.org/officeDocument/2006/relationships/image" Target="../media/image47.png"/><Relationship Id="rId64" Type="http://schemas.openxmlformats.org/officeDocument/2006/relationships/image" Target="../media/image60.png"/><Relationship Id="rId69" Type="http://schemas.openxmlformats.org/officeDocument/2006/relationships/image" Target="../media/image65.png"/><Relationship Id="rId113" Type="http://schemas.openxmlformats.org/officeDocument/2006/relationships/image" Target="../media/image97.png"/><Relationship Id="rId118" Type="http://schemas.openxmlformats.org/officeDocument/2006/relationships/image" Target="../media/image101.png"/><Relationship Id="rId134" Type="http://schemas.openxmlformats.org/officeDocument/2006/relationships/image" Target="../media/image113.png"/><Relationship Id="rId139" Type="http://schemas.openxmlformats.org/officeDocument/2006/relationships/image" Target="../media/image117.png"/><Relationship Id="rId80" Type="http://schemas.openxmlformats.org/officeDocument/2006/relationships/image" Target="../media/image74.png"/><Relationship Id="rId85" Type="http://schemas.openxmlformats.org/officeDocument/2006/relationships/image" Target="../media/image78.png"/><Relationship Id="rId150" Type="http://schemas.openxmlformats.org/officeDocument/2006/relationships/image" Target="../media/image124.png"/><Relationship Id="rId155" Type="http://schemas.openxmlformats.org/officeDocument/2006/relationships/image" Target="../media/image128.png"/><Relationship Id="rId171" Type="http://schemas.openxmlformats.org/officeDocument/2006/relationships/hyperlink" Target="mailto:jvillate@sic.gov.co" TargetMode="External"/><Relationship Id="rId176" Type="http://schemas.openxmlformats.org/officeDocument/2006/relationships/hyperlink" Target="mailto:mquintero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6.png"/><Relationship Id="rId103" Type="http://schemas.openxmlformats.org/officeDocument/2006/relationships/image" Target="../media/image90.png"/><Relationship Id="rId108" Type="http://schemas.openxmlformats.org/officeDocument/2006/relationships/hyperlink" Target="mailto:rsanchez@sic.gov.co" TargetMode="External"/><Relationship Id="rId124" Type="http://schemas.openxmlformats.org/officeDocument/2006/relationships/image" Target="../media/image105.png"/><Relationship Id="rId129" Type="http://schemas.openxmlformats.org/officeDocument/2006/relationships/image" Target="../media/image109.png"/><Relationship Id="rId54" Type="http://schemas.openxmlformats.org/officeDocument/2006/relationships/image" Target="../media/image52.png"/><Relationship Id="rId70" Type="http://schemas.openxmlformats.org/officeDocument/2006/relationships/hyperlink" Target="mailto:acabarcas@sic.gov.co" TargetMode="External"/><Relationship Id="rId75" Type="http://schemas.openxmlformats.org/officeDocument/2006/relationships/image" Target="../media/image70.png"/><Relationship Id="rId91" Type="http://schemas.openxmlformats.org/officeDocument/2006/relationships/hyperlink" Target="mailto:lagamez@sic.gov.co" TargetMode="External"/><Relationship Id="rId96" Type="http://schemas.openxmlformats.org/officeDocument/2006/relationships/image" Target="../media/image85.png"/><Relationship Id="rId140" Type="http://schemas.openxmlformats.org/officeDocument/2006/relationships/hyperlink" Target="mailto:mfranco@sic.gov.co" TargetMode="External"/><Relationship Id="rId145" Type="http://schemas.openxmlformats.org/officeDocument/2006/relationships/image" Target="../media/image121.png"/><Relationship Id="rId161" Type="http://schemas.openxmlformats.org/officeDocument/2006/relationships/image" Target="../media/image133.png"/><Relationship Id="rId166" Type="http://schemas.openxmlformats.org/officeDocument/2006/relationships/hyperlink" Target="mailto:ccarrillor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48.png"/><Relationship Id="rId114" Type="http://schemas.openxmlformats.org/officeDocument/2006/relationships/image" Target="../media/image98.png"/><Relationship Id="rId119" Type="http://schemas.openxmlformats.org/officeDocument/2006/relationships/hyperlink" Target="mailto:csanchezp@sic.gov.co" TargetMode="External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7.png"/><Relationship Id="rId65" Type="http://schemas.openxmlformats.org/officeDocument/2006/relationships/image" Target="../media/image61.png"/><Relationship Id="rId73" Type="http://schemas.openxmlformats.org/officeDocument/2006/relationships/image" Target="../media/image68.png"/><Relationship Id="rId78" Type="http://schemas.openxmlformats.org/officeDocument/2006/relationships/image" Target="../media/image73.png"/><Relationship Id="rId81" Type="http://schemas.openxmlformats.org/officeDocument/2006/relationships/image" Target="../media/image75.png"/><Relationship Id="rId86" Type="http://schemas.openxmlformats.org/officeDocument/2006/relationships/hyperlink" Target="mailto:eaparra@sic.gov.co" TargetMode="External"/><Relationship Id="rId94" Type="http://schemas.openxmlformats.org/officeDocument/2006/relationships/hyperlink" Target="mailto:arincon@sic.gov.co" TargetMode="External"/><Relationship Id="rId99" Type="http://schemas.openxmlformats.org/officeDocument/2006/relationships/image" Target="../media/image87.png"/><Relationship Id="rId101" Type="http://schemas.openxmlformats.org/officeDocument/2006/relationships/image" Target="../media/image89.png"/><Relationship Id="rId122" Type="http://schemas.openxmlformats.org/officeDocument/2006/relationships/hyperlink" Target="mailto:mserna@sic.gov.co" TargetMode="External"/><Relationship Id="rId130" Type="http://schemas.openxmlformats.org/officeDocument/2006/relationships/image" Target="../media/image110.png"/><Relationship Id="rId135" Type="http://schemas.openxmlformats.org/officeDocument/2006/relationships/hyperlink" Target="mailto:asolano@sic.gov.co" TargetMode="External"/><Relationship Id="rId143" Type="http://schemas.openxmlformats.org/officeDocument/2006/relationships/hyperlink" Target="mailto:ahurtado@sic.gov.co" TargetMode="External"/><Relationship Id="rId148" Type="http://schemas.openxmlformats.org/officeDocument/2006/relationships/image" Target="../media/image123.png"/><Relationship Id="rId151" Type="http://schemas.openxmlformats.org/officeDocument/2006/relationships/image" Target="../media/image125.png"/><Relationship Id="rId156" Type="http://schemas.openxmlformats.org/officeDocument/2006/relationships/image" Target="../media/image129.png"/><Relationship Id="rId164" Type="http://schemas.openxmlformats.org/officeDocument/2006/relationships/image" Target="../media/image135.png"/><Relationship Id="rId169" Type="http://schemas.openxmlformats.org/officeDocument/2006/relationships/image" Target="../media/image137.png"/><Relationship Id="rId177" Type="http://schemas.openxmlformats.org/officeDocument/2006/relationships/hyperlink" Target="mailto:habeasdata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72" Type="http://schemas.openxmlformats.org/officeDocument/2006/relationships/image" Target="../media/image138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94.png"/><Relationship Id="rId34" Type="http://schemas.openxmlformats.org/officeDocument/2006/relationships/image" Target="../media/image36.png"/><Relationship Id="rId50" Type="http://schemas.openxmlformats.org/officeDocument/2006/relationships/image" Target="../media/image49.png"/><Relationship Id="rId55" Type="http://schemas.openxmlformats.org/officeDocument/2006/relationships/image" Target="../media/image53.png"/><Relationship Id="rId76" Type="http://schemas.openxmlformats.org/officeDocument/2006/relationships/image" Target="../media/image71.png"/><Relationship Id="rId97" Type="http://schemas.openxmlformats.org/officeDocument/2006/relationships/hyperlink" Target="mailto:zcardenas@sic.gov.co" TargetMode="External"/><Relationship Id="rId104" Type="http://schemas.openxmlformats.org/officeDocument/2006/relationships/image" Target="../media/image91.png"/><Relationship Id="rId120" Type="http://schemas.openxmlformats.org/officeDocument/2006/relationships/image" Target="../media/image102.png"/><Relationship Id="rId125" Type="http://schemas.openxmlformats.org/officeDocument/2006/relationships/image" Target="../media/image106.png"/><Relationship Id="rId141" Type="http://schemas.openxmlformats.org/officeDocument/2006/relationships/image" Target="../media/image118.png"/><Relationship Id="rId146" Type="http://schemas.openxmlformats.org/officeDocument/2006/relationships/hyperlink" Target="mailto:rdiaz@sic.gov.co" TargetMode="External"/><Relationship Id="rId167" Type="http://schemas.openxmlformats.org/officeDocument/2006/relationships/hyperlink" Target="mailto:lsilva@sic.gov.co" TargetMode="External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6.png"/><Relationship Id="rId92" Type="http://schemas.openxmlformats.org/officeDocument/2006/relationships/image" Target="../media/image82.png"/><Relationship Id="rId162" Type="http://schemas.openxmlformats.org/officeDocument/2006/relationships/hyperlink" Target="mailto:rponce@sic.gov.co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hyperlink" Target="mailto:lcuesta@sic.gov.co" TargetMode="External"/><Relationship Id="rId45" Type="http://schemas.openxmlformats.org/officeDocument/2006/relationships/image" Target="../media/image44.png"/><Relationship Id="rId66" Type="http://schemas.openxmlformats.org/officeDocument/2006/relationships/image" Target="../media/image62.png"/><Relationship Id="rId87" Type="http://schemas.openxmlformats.org/officeDocument/2006/relationships/image" Target="../media/image79.png"/><Relationship Id="rId110" Type="http://schemas.openxmlformats.org/officeDocument/2006/relationships/image" Target="../media/image95.png"/><Relationship Id="rId115" Type="http://schemas.openxmlformats.org/officeDocument/2006/relationships/image" Target="../media/image99.png"/><Relationship Id="rId131" Type="http://schemas.openxmlformats.org/officeDocument/2006/relationships/image" Target="../media/image111.png"/><Relationship Id="rId136" Type="http://schemas.openxmlformats.org/officeDocument/2006/relationships/image" Target="../media/image114.png"/><Relationship Id="rId157" Type="http://schemas.openxmlformats.org/officeDocument/2006/relationships/hyperlink" Target="mailto:lmrojas@sic.gov.co" TargetMode="External"/><Relationship Id="rId178" Type="http://schemas.openxmlformats.org/officeDocument/2006/relationships/image" Target="../media/image139.PNG"/><Relationship Id="rId61" Type="http://schemas.openxmlformats.org/officeDocument/2006/relationships/image" Target="../media/image58.png"/><Relationship Id="rId82" Type="http://schemas.openxmlformats.org/officeDocument/2006/relationships/image" Target="../media/image76.png"/><Relationship Id="rId152" Type="http://schemas.openxmlformats.org/officeDocument/2006/relationships/hyperlink" Target="mailto:dirnuecreaciones@sic.gov.co" TargetMode="External"/><Relationship Id="rId173" Type="http://schemas.openxmlformats.org/officeDocument/2006/relationships/image" Target="../media/image5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hyperlink" Target="mailto:hbarragan@sic.gov.co" TargetMode="External"/><Relationship Id="rId77" Type="http://schemas.openxmlformats.org/officeDocument/2006/relationships/image" Target="../media/image72.png"/><Relationship Id="rId100" Type="http://schemas.openxmlformats.org/officeDocument/2006/relationships/image" Target="../media/image88.png"/><Relationship Id="rId105" Type="http://schemas.openxmlformats.org/officeDocument/2006/relationships/hyperlink" Target="mailto:dcmedinab@sic.gov.co" TargetMode="External"/><Relationship Id="rId126" Type="http://schemas.openxmlformats.org/officeDocument/2006/relationships/image" Target="../media/image107.png"/><Relationship Id="rId147" Type="http://schemas.openxmlformats.org/officeDocument/2006/relationships/image" Target="../media/image122.png"/><Relationship Id="rId168" Type="http://schemas.openxmlformats.org/officeDocument/2006/relationships/image" Target="../media/image136.png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0.png"/><Relationship Id="rId72" Type="http://schemas.openxmlformats.org/officeDocument/2006/relationships/image" Target="../media/image67.png"/><Relationship Id="rId93" Type="http://schemas.openxmlformats.org/officeDocument/2006/relationships/image" Target="../media/image83.png"/><Relationship Id="rId98" Type="http://schemas.openxmlformats.org/officeDocument/2006/relationships/image" Target="../media/image86.png"/><Relationship Id="rId121" Type="http://schemas.openxmlformats.org/officeDocument/2006/relationships/image" Target="../media/image103.png"/><Relationship Id="rId142" Type="http://schemas.openxmlformats.org/officeDocument/2006/relationships/image" Target="../media/image119.png"/><Relationship Id="rId163" Type="http://schemas.openxmlformats.org/officeDocument/2006/relationships/image" Target="../media/image134.png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5.png"/><Relationship Id="rId67" Type="http://schemas.openxmlformats.org/officeDocument/2006/relationships/image" Target="../media/image63.png"/><Relationship Id="rId116" Type="http://schemas.openxmlformats.org/officeDocument/2006/relationships/hyperlink" Target="mailto:amhernandez@sic.gov.co" TargetMode="External"/><Relationship Id="rId137" Type="http://schemas.openxmlformats.org/officeDocument/2006/relationships/image" Target="../media/image115.png"/><Relationship Id="rId158" Type="http://schemas.openxmlformats.org/officeDocument/2006/relationships/image" Target="../media/image130.png"/><Relationship Id="rId20" Type="http://schemas.openxmlformats.org/officeDocument/2006/relationships/image" Target="../media/image25.png"/><Relationship Id="rId41" Type="http://schemas.openxmlformats.org/officeDocument/2006/relationships/image" Target="../media/image41.png"/><Relationship Id="rId62" Type="http://schemas.openxmlformats.org/officeDocument/2006/relationships/image" Target="../media/image59.png"/><Relationship Id="rId83" Type="http://schemas.openxmlformats.org/officeDocument/2006/relationships/hyperlink" Target="mailto:jbendek@sic.gov.co" TargetMode="External"/><Relationship Id="rId88" Type="http://schemas.openxmlformats.org/officeDocument/2006/relationships/image" Target="../media/image80.png"/><Relationship Id="rId111" Type="http://schemas.openxmlformats.org/officeDocument/2006/relationships/hyperlink" Target="mailto:mpolo@sic.gov.co" TargetMode="External"/><Relationship Id="rId132" Type="http://schemas.openxmlformats.org/officeDocument/2006/relationships/hyperlink" Target="mailto:lgarces@sic.gov.co" TargetMode="External"/><Relationship Id="rId153" Type="http://schemas.openxmlformats.org/officeDocument/2006/relationships/image" Target="../media/image126.png"/><Relationship Id="rId174" Type="http://schemas.openxmlformats.org/officeDocument/2006/relationships/image" Target="../media/image6.png"/><Relationship Id="rId15" Type="http://schemas.openxmlformats.org/officeDocument/2006/relationships/image" Target="../media/image20.png"/><Relationship Id="rId36" Type="http://schemas.openxmlformats.org/officeDocument/2006/relationships/hyperlink" Target="mailto:jlopez@sic.gov.co" TargetMode="External"/><Relationship Id="rId57" Type="http://schemas.openxmlformats.org/officeDocument/2006/relationships/image" Target="../media/image54.png"/><Relationship Id="rId106" Type="http://schemas.openxmlformats.org/officeDocument/2006/relationships/image" Target="../media/image92.png"/><Relationship Id="rId127" Type="http://schemas.openxmlformats.org/officeDocument/2006/relationships/hyperlink" Target="mailto:yjaime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Martha Cecilia Caro Puerta</a:t>
            </a:r>
          </a:p>
          <a:p>
            <a:pPr marL="0" indent="0" algn="ctr" defTabSz="914400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Gabriel Turbay Velandia</a:t>
            </a: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ofjuridica@sic.gov.co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Ingrid Soraya Ortiz Baquero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905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20"/>
              </a:spcBef>
            </a:pPr>
            <a:r>
              <a:rPr lang="es-ES" sz="9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Grenfieth</a:t>
            </a:r>
            <a:r>
              <a:rPr lang="es-ES"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Jesús Sierra Cadena</a:t>
            </a:r>
            <a:endParaRPr sz="9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fontAlgn="auto" latinLnBrk="0" hangingPunct="1"/>
            <a:r>
              <a:rPr lang="es-CO" sz="90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ymartinez@sic.gov.co</a:t>
            </a:r>
            <a:endParaRPr lang="es-ES" sz="90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06930" y="8039633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617823" y="808196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9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spcBef>
                <a:spcPts val="105"/>
              </a:spcBef>
            </a:pPr>
            <a:r>
              <a:rPr lang="es-ES" sz="9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Alexander Sánchez Pérez</a:t>
            </a:r>
            <a:r>
              <a:rPr sz="9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r>
              <a:rPr lang="es-CO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lang="es-CO"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24746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372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omuni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Jonier Alberto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Quiceño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Ceballos 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lang="es-ES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jquiceno@sic.gov.co</a:t>
            </a:r>
            <a:endParaRPr lang="es-ES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066974" y="3428836"/>
            <a:ext cx="1440823" cy="11214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Paola Andrea Mejía Hoyos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mejia@sic.gov.co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Marlén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24745" y="4418899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769296" y="4439240"/>
            <a:ext cx="1302385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Enrique Navarro Morales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enavarro@sic.gov.co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Eduar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Cuesta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Tautiva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0"/>
              </a:rPr>
              <a:t>lcuesta@sic.gov.co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7527" y="4439240"/>
            <a:ext cx="1337945" cy="83163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Óscar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Fabian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Torres</a:t>
            </a:r>
          </a:p>
          <a:p>
            <a:pPr algn="ctr"/>
            <a:r>
              <a:rPr lang="es-419" sz="9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43"/>
              </a:rPr>
              <a:t>oramirez@sic.gov.co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5522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ezid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Hernández Luna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yhernandezl@sic.gov.co</a:t>
            </a: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28389" y="5518191"/>
            <a:ext cx="1384300" cy="5392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Alejandra Arteta Llanos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aarteta@sic.gov.co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5463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</a:t>
            </a:r>
          </a:p>
          <a:p>
            <a:pPr algn="ctr" rtl="0" eaLnBrk="1" latinLnBrk="0" hangingPunct="1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aﬂorez@sic.gov.co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Enrique Barragán Valencia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6"/>
              </a:rPr>
              <a:t>hbarragan@sic.gov.co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64591" y="9085736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Viviana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Esned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Díaz Perilla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284149" y="9235435"/>
            <a:ext cx="149034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Prieto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Rangel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3"/>
              </a:rPr>
              <a:t>amprieto@sic.gov.co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</a:p>
          <a:p>
            <a:pPr algn="ctr">
              <a:lnSpc>
                <a:spcPts val="925"/>
              </a:lnSpc>
            </a:pPr>
            <a:r>
              <a:rPr lang="es-CO"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niregui@sic.gov.co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5033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</a:t>
            </a:r>
          </a:p>
          <a:p>
            <a:pPr marL="12700" algn="ctr">
              <a:spcBef>
                <a:spcPts val="125"/>
              </a:spcBef>
            </a:pPr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918845" y="12431851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6430" y="12474739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33516" y="12735318"/>
            <a:ext cx="1668780" cy="38600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Enrique Ayala Ramírez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27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ca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y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a</a:t>
            </a:r>
            <a:r>
              <a:rPr lang="es-CO"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l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0"/>
              </a:rPr>
              <a:t>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Jessica Burbano Díaz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jburbano@sic.gov.co</a:t>
            </a: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923662" y="8977122"/>
            <a:ext cx="1701882" cy="7399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Martha Carolina Perdomo Lince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4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r>
              <a:rPr lang="es-419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</a:t>
            </a:r>
            <a:r>
              <a:rPr lang="es-419" sz="8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Niny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Echeverry Prada</a:t>
            </a:r>
          </a:p>
          <a:p>
            <a:pPr algn="ctr" rtl="0" eaLnBrk="1" latinLnBrk="0" hangingPunct="1"/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Magda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Yiber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Ramírez Rodríguez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myramirez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990233" y="5550927"/>
            <a:ext cx="211127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Elizabeth Duarte García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3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3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49095" y="4459503"/>
            <a:ext cx="1482725" cy="66197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Eri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ea</a:t>
            </a:r>
            <a:r>
              <a:rPr sz="8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8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</a:t>
            </a:r>
            <a:r>
              <a:rPr sz="850" b="1" spc="-6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 </a:t>
            </a:r>
            <a:r>
              <a:rPr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Sanabria </a:t>
            </a:r>
            <a:r>
              <a:rPr sz="850" b="1" spc="-2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eaparra@sic.gov.co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61337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96215" marR="188595" algn="ctr">
              <a:lnSpc>
                <a:spcPct val="85600"/>
              </a:lnSpc>
              <a:spcBef>
                <a:spcPts val="27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Diego Orlando Romero Rivera</a:t>
            </a:r>
            <a:endParaRPr sz="8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Ludis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Elvira </a:t>
            </a:r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Agamez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Ordoñez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807917" y="5997635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lagamez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63735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Heliana</a:t>
            </a: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Eugenia Gómez </a:t>
            </a: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hegomez@sic.gov.co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7492" y="9766496"/>
            <a:ext cx="1716405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Elena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Rincón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Peña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4"/>
              </a:rPr>
              <a:t>arincon@sic.gov.co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Zulma </a:t>
            </a:r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Yolima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Cárdenas Gómez</a:t>
            </a:r>
          </a:p>
          <a:p>
            <a:pPr marL="187325" marR="179705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zcardenas@sic.gov.co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154076" y="9753240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4828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Patricia Rodríguez Ortiz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drodriguezo@sic.gov.co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Juan</a:t>
            </a:r>
            <a:r>
              <a:rPr lang="es-CO" sz="70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Sebastián Ternera Camargo</a:t>
            </a:r>
            <a:endParaRPr lang="es-419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jternera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2706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</a:t>
            </a: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ES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lmontero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26242" y="9697189"/>
            <a:ext cx="1604645" cy="778510"/>
            <a:chOff x="8226242" y="9697189"/>
            <a:chExt cx="1604645" cy="778510"/>
          </a:xfrm>
        </p:grpSpPr>
        <p:pic>
          <p:nvPicPr>
            <p:cNvPr id="251" name="object 25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32908" y="9703859"/>
              <a:ext cx="159091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633373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CO" sz="70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Roberto Andrés Sánchez López</a:t>
            </a:r>
            <a:endParaRPr lang="es-419" sz="70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8484781" y="10054695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rsanchez@sic.gov.co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21299" y="10328701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3879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Invert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algn="ctr"/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 Enríquez</a:t>
            </a:r>
          </a:p>
        </p:txBody>
      </p:sp>
      <p:sp>
        <p:nvSpPr>
          <p:cNvPr id="262" name="object 262"/>
          <p:cNvSpPr txBox="1"/>
          <p:nvPr/>
        </p:nvSpPr>
        <p:spPr>
          <a:xfrm>
            <a:off x="8503122" y="10763250"/>
            <a:ext cx="10306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26242" y="10998954"/>
            <a:ext cx="1604645" cy="715010"/>
            <a:chOff x="8226242" y="10998954"/>
            <a:chExt cx="1604645" cy="715010"/>
          </a:xfrm>
        </p:grpSpPr>
        <p:pic>
          <p:nvPicPr>
            <p:cNvPr id="264" name="object 264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lang="es-ES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</a:t>
            </a:r>
            <a:endParaRPr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jceballos</a:t>
            </a: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-1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-7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26242" y="11606864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34123" y="1161710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Ángela María Hernández Gómez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377452" y="12097420"/>
            <a:ext cx="14725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6"/>
              </a:rPr>
              <a:t>amhernandez@sic.gov.co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Sánchez</a:t>
            </a:r>
            <a:r>
              <a:rPr sz="750" b="1" spc="-4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Perea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90"/>
              </a:lnSpc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9"/>
              </a:rPr>
              <a:t>csanchezp@sic.gov.co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57" y="10229853"/>
            <a:ext cx="1591310" cy="883013"/>
            <a:chOff x="16319557" y="10234473"/>
            <a:chExt cx="1591310" cy="779935"/>
          </a:xfrm>
        </p:grpSpPr>
        <p:pic>
          <p:nvPicPr>
            <p:cNvPr id="281" name="object 28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6319565" y="10234473"/>
              <a:ext cx="1590901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</p:txBody>
      </p:sp>
      <p:sp>
        <p:nvSpPr>
          <p:cNvPr id="285" name="object 285"/>
          <p:cNvSpPr txBox="1"/>
          <p:nvPr/>
        </p:nvSpPr>
        <p:spPr>
          <a:xfrm>
            <a:off x="16297343" y="10451486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mserna@sic.gov.co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rtl="0" eaLnBrk="1" latinLnBrk="0" hangingPunct="1"/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Paola Gaitán Cuesta</a:t>
            </a:r>
          </a:p>
          <a:p>
            <a:pPr marL="0" indent="0" algn="ctr" rtl="0" eaLnBrk="1" latinLnBrk="0" hangingPunct="1"/>
            <a:r>
              <a:rPr lang="es-CO" sz="750" i="1" u="sng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dgaitan@sic.gov.co</a:t>
            </a: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8854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 algn="ctr">
              <a:lnSpc>
                <a:spcPts val="765"/>
              </a:lnSpc>
            </a:pP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Yazmin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Juliette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Jaime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Jaimes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6525" marR="116839" algn="ctr">
              <a:lnSpc>
                <a:spcPts val="830"/>
              </a:lnSpc>
              <a:spcBef>
                <a:spcPts val="310"/>
              </a:spcBef>
            </a:pPr>
            <a:r>
              <a:rPr lang="es-CO"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y</a:t>
            </a:r>
            <a:r>
              <a:rPr sz="750" i="1" u="heavy" spc="-15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7"/>
              </a:rPr>
              <a:t>jaime@sic.gov.co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Camila Andrea Medina Gómez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cmedina@sic.gov.co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94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Luz Dary Garcés Jiménez</a:t>
            </a:r>
          </a:p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2"/>
              </a:rPr>
              <a:t>lgarces@sic.gov.co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204410" y="10193807"/>
            <a:ext cx="1654175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5"/>
              </a:rPr>
              <a:t>asolano@sic.gov.co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66099" y="10897928"/>
            <a:ext cx="170243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Lizz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Dahiam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Pacheco Ramírez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Mario Alejandro Franco Vanegas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0"/>
              </a:rPr>
              <a:t>mfranco@sic.gov.co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31015" y="9817389"/>
            <a:ext cx="1604645" cy="716915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424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Aída Lucía Hurtado Bejarano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3"/>
              </a:rPr>
              <a:t>ahurtado@sic.gov.co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Ronald</a:t>
            </a:r>
            <a:r>
              <a:rPr sz="750" b="1" spc="-7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Andrés</a:t>
            </a:r>
            <a:r>
              <a:rPr sz="750" b="1" spc="-6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Díaz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Garzón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6"/>
              </a:rPr>
              <a:t>rdiaz@sic.gov.co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9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Edison Camilo Largo Marín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elargo@sic.gov.co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</a:t>
            </a:r>
            <a:r>
              <a:rPr sz="750" b="1" spc="-5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</a:t>
            </a:r>
            <a:r>
              <a:rPr sz="750" b="1" spc="-5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 </a:t>
            </a:r>
            <a:r>
              <a:rPr sz="750" b="1" spc="-27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7"/>
              </a:rPr>
              <a:t>lmrojas@sic.gov.co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344327" y="9643691"/>
            <a:ext cx="1660365" cy="1340485"/>
            <a:chOff x="18400047" y="9643691"/>
            <a:chExt cx="1604645" cy="1340485"/>
          </a:xfrm>
        </p:grpSpPr>
        <p:pic>
          <p:nvPicPr>
            <p:cNvPr id="358" name="object 358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8406723" y="9650362"/>
              <a:ext cx="159090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406714" y="9650359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98901" y="10289416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2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0869641"/>
            <a:ext cx="1660366" cy="762000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32681" y="10861069"/>
            <a:ext cx="1527607" cy="5879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Mayra Alejandra Quintero Valbuena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i="1" spc="5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maquin</a:t>
            </a:r>
            <a:r>
              <a:rPr sz="750" i="1" spc="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t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e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r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5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Carrillo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6"/>
              </a:rPr>
              <a:t>ccarrillor@sic.gov.co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7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59725" y="13129895"/>
            <a:ext cx="1604010" cy="681355"/>
            <a:chOff x="18159725" y="13061587"/>
            <a:chExt cx="1604010" cy="681355"/>
          </a:xfrm>
        </p:grpSpPr>
        <p:pic>
          <p:nvPicPr>
            <p:cNvPr id="380" name="object 380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5"/>
              <a:ext cx="1591310" cy="504190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Matilda</a:t>
            </a: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Renata Vega </a:t>
            </a:r>
            <a:r>
              <a:rPr lang="es-CO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Apáczai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0"/>
              </a:rPr>
              <a:t>mrvega@sic.gov.co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521196" y="9876646"/>
            <a:ext cx="1451802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Jeny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Paola </a:t>
            </a:r>
            <a:r>
              <a:rPr lang="es-ES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Villate</a:t>
            </a: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Becerra</a:t>
            </a:r>
          </a:p>
        </p:txBody>
      </p:sp>
      <p:sp>
        <p:nvSpPr>
          <p:cNvPr id="387" name="object 387"/>
          <p:cNvSpPr txBox="1"/>
          <p:nvPr/>
        </p:nvSpPr>
        <p:spPr>
          <a:xfrm>
            <a:off x="18681593" y="10001456"/>
            <a:ext cx="103378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1"/>
              </a:rPr>
              <a:t>jvillate@sic.gov.co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Agosto 13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ES" sz="950" i="1" spc="-35" dirty="0">
                <a:solidFill>
                  <a:srgbClr val="5B6365"/>
                </a:solidFill>
                <a:latin typeface="Verdana"/>
                <a:cs typeface="Verdana"/>
              </a:rPr>
              <a:t>4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660898" y="11789316"/>
            <a:ext cx="223535" cy="638628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Daniela Robledo Gómez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7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5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9964" y="11525250"/>
            <a:ext cx="1767839" cy="991869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650984" cy="8604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Granadillo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6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77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Martínez Garzón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2006/metadata/properties"/>
    <ds:schemaRef ds:uri="http://purl.org/dc/terms/"/>
    <ds:schemaRef ds:uri="a8607c66-09cc-4c9b-9f95-844bde53f0d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7c353e3-3732-4528-8f82-610fc1f2f94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1435</Words>
  <Application>Microsoft Office PowerPoint</Application>
  <PresentationFormat>Personalizado</PresentationFormat>
  <Paragraphs>239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133</cp:revision>
  <dcterms:created xsi:type="dcterms:W3CDTF">2023-05-11T17:20:11Z</dcterms:created>
  <dcterms:modified xsi:type="dcterms:W3CDTF">2024-08-14T15:56:10Z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