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2494" autoAdjust="0"/>
  </p:normalViewPr>
  <p:slideViewPr>
    <p:cSldViewPr>
      <p:cViewPr varScale="1">
        <p:scale>
          <a:sx n="50" d="100"/>
          <a:sy n="50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22/04/2026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2.png"/><Relationship Id="rId84" Type="http://schemas.openxmlformats.org/officeDocument/2006/relationships/image" Target="../media/image81.png"/><Relationship Id="rId138" Type="http://schemas.openxmlformats.org/officeDocument/2006/relationships/image" Target="../media/image126.png"/><Relationship Id="rId159" Type="http://schemas.openxmlformats.org/officeDocument/2006/relationships/hyperlink" Target="mailto:oftecnologia@sic.gov.co" TargetMode="External"/><Relationship Id="rId107" Type="http://schemas.openxmlformats.org/officeDocument/2006/relationships/image" Target="../media/image101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hyperlink" Target="mailto:hbarragan@sic.gov.co" TargetMode="External"/><Relationship Id="rId74" Type="http://schemas.openxmlformats.org/officeDocument/2006/relationships/image" Target="../media/image73.png"/><Relationship Id="rId128" Type="http://schemas.openxmlformats.org/officeDocument/2006/relationships/image" Target="../media/image119.png"/><Relationship Id="rId149" Type="http://schemas.openxmlformats.org/officeDocument/2006/relationships/image" Target="../media/image135.png"/><Relationship Id="rId5" Type="http://schemas.openxmlformats.org/officeDocument/2006/relationships/image" Target="../media/image14.png"/><Relationship Id="rId95" Type="http://schemas.openxmlformats.org/officeDocument/2006/relationships/image" Target="../media/image90.png"/><Relationship Id="rId160" Type="http://schemas.openxmlformats.org/officeDocument/2006/relationships/hyperlink" Target="mailto:mquintero@sic.gov.co" TargetMode="External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3.png"/><Relationship Id="rId118" Type="http://schemas.openxmlformats.org/officeDocument/2006/relationships/image" Target="../media/image110.png"/><Relationship Id="rId139" Type="http://schemas.openxmlformats.org/officeDocument/2006/relationships/image" Target="../media/image127.png"/><Relationship Id="rId85" Type="http://schemas.openxmlformats.org/officeDocument/2006/relationships/hyperlink" Target="mailto:grdisciplinario@sic.gov.co" TargetMode="External"/><Relationship Id="rId150" Type="http://schemas.openxmlformats.org/officeDocument/2006/relationships/hyperlink" Target="mailto:maquintero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9.png"/><Relationship Id="rId103" Type="http://schemas.openxmlformats.org/officeDocument/2006/relationships/image" Target="../media/image97.png"/><Relationship Id="rId108" Type="http://schemas.openxmlformats.org/officeDocument/2006/relationships/hyperlink" Target="mailto:csanchezp@sic.gov.co" TargetMode="External"/><Relationship Id="rId124" Type="http://schemas.openxmlformats.org/officeDocument/2006/relationships/image" Target="../media/image115.png"/><Relationship Id="rId129" Type="http://schemas.openxmlformats.org/officeDocument/2006/relationships/image" Target="../media/image120.png"/><Relationship Id="rId54" Type="http://schemas.openxmlformats.org/officeDocument/2006/relationships/image" Target="../media/image54.png"/><Relationship Id="rId70" Type="http://schemas.openxmlformats.org/officeDocument/2006/relationships/image" Target="../media/image69.png"/><Relationship Id="rId75" Type="http://schemas.openxmlformats.org/officeDocument/2006/relationships/hyperlink" Target="mailto:mrhernandez@sic.gov.co" TargetMode="External"/><Relationship Id="rId91" Type="http://schemas.openxmlformats.org/officeDocument/2006/relationships/image" Target="../media/image86.png"/><Relationship Id="rId96" Type="http://schemas.openxmlformats.org/officeDocument/2006/relationships/image" Target="../media/image91.png"/><Relationship Id="rId140" Type="http://schemas.openxmlformats.org/officeDocument/2006/relationships/image" Target="../media/image128.png"/><Relationship Id="rId145" Type="http://schemas.openxmlformats.org/officeDocument/2006/relationships/image" Target="../media/image132.png"/><Relationship Id="rId161" Type="http://schemas.openxmlformats.org/officeDocument/2006/relationships/hyperlink" Target="mailto:habeasdata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image" Target="../media/image106.png"/><Relationship Id="rId119" Type="http://schemas.openxmlformats.org/officeDocument/2006/relationships/image" Target="../media/image111.png"/><Relationship Id="rId44" Type="http://schemas.openxmlformats.org/officeDocument/2006/relationships/image" Target="../media/image45.png"/><Relationship Id="rId60" Type="http://schemas.openxmlformats.org/officeDocument/2006/relationships/hyperlink" Target="mailto:amprieto@sic.gov.co" TargetMode="External"/><Relationship Id="rId65" Type="http://schemas.openxmlformats.org/officeDocument/2006/relationships/image" Target="../media/image64.png"/><Relationship Id="rId81" Type="http://schemas.openxmlformats.org/officeDocument/2006/relationships/image" Target="../media/image78.png"/><Relationship Id="rId86" Type="http://schemas.openxmlformats.org/officeDocument/2006/relationships/image" Target="../media/image82.png"/><Relationship Id="rId130" Type="http://schemas.openxmlformats.org/officeDocument/2006/relationships/image" Target="../media/image121.png"/><Relationship Id="rId135" Type="http://schemas.openxmlformats.org/officeDocument/2006/relationships/image" Target="../media/image124.png"/><Relationship Id="rId151" Type="http://schemas.openxmlformats.org/officeDocument/2006/relationships/hyperlink" Target="mailto:pgoyeneche@sic.gov.co" TargetMode="External"/><Relationship Id="rId156" Type="http://schemas.openxmlformats.org/officeDocument/2006/relationships/image" Target="../media/image138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2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5.png"/><Relationship Id="rId76" Type="http://schemas.openxmlformats.org/officeDocument/2006/relationships/image" Target="../media/image74.png"/><Relationship Id="rId97" Type="http://schemas.openxmlformats.org/officeDocument/2006/relationships/hyperlink" Target="mailto:mcastro@sic.gov.co" TargetMode="External"/><Relationship Id="rId104" Type="http://schemas.openxmlformats.org/officeDocument/2006/relationships/image" Target="../media/image98.png"/><Relationship Id="rId120" Type="http://schemas.openxmlformats.org/officeDocument/2006/relationships/image" Target="../media/image112.png"/><Relationship Id="rId125" Type="http://schemas.openxmlformats.org/officeDocument/2006/relationships/image" Target="../media/image116.png"/><Relationship Id="rId141" Type="http://schemas.openxmlformats.org/officeDocument/2006/relationships/image" Target="../media/image129.png"/><Relationship Id="rId146" Type="http://schemas.openxmlformats.org/officeDocument/2006/relationships/image" Target="../media/image133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70.png"/><Relationship Id="rId92" Type="http://schemas.openxmlformats.org/officeDocument/2006/relationships/image" Target="../media/image87.png"/><Relationship Id="rId162" Type="http://schemas.openxmlformats.org/officeDocument/2006/relationships/image" Target="../media/image13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5.png"/><Relationship Id="rId87" Type="http://schemas.openxmlformats.org/officeDocument/2006/relationships/image" Target="../media/image83.png"/><Relationship Id="rId110" Type="http://schemas.openxmlformats.org/officeDocument/2006/relationships/image" Target="../media/image103.png"/><Relationship Id="rId115" Type="http://schemas.openxmlformats.org/officeDocument/2006/relationships/image" Target="../media/image107.png"/><Relationship Id="rId131" Type="http://schemas.openxmlformats.org/officeDocument/2006/relationships/hyperlink" Target="mailto:rdiaz@sic.gov.co" TargetMode="External"/><Relationship Id="rId136" Type="http://schemas.openxmlformats.org/officeDocument/2006/relationships/image" Target="../media/image125.png"/><Relationship Id="rId157" Type="http://schemas.openxmlformats.org/officeDocument/2006/relationships/image" Target="../media/image5.png"/><Relationship Id="rId61" Type="http://schemas.openxmlformats.org/officeDocument/2006/relationships/image" Target="../media/image60.png"/><Relationship Id="rId82" Type="http://schemas.openxmlformats.org/officeDocument/2006/relationships/image" Target="../media/image79.png"/><Relationship Id="rId152" Type="http://schemas.openxmlformats.org/officeDocument/2006/relationships/hyperlink" Target="mailto:lsilva@sic.gov.co" TargetMode="External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6.png"/><Relationship Id="rId77" Type="http://schemas.openxmlformats.org/officeDocument/2006/relationships/image" Target="../media/image75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17.png"/><Relationship Id="rId147" Type="http://schemas.openxmlformats.org/officeDocument/2006/relationships/hyperlink" Target="mailto:rponce@sic.gov.co" TargetMode="External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2.png"/><Relationship Id="rId72" Type="http://schemas.openxmlformats.org/officeDocument/2006/relationships/image" Target="../media/image71.png"/><Relationship Id="rId93" Type="http://schemas.openxmlformats.org/officeDocument/2006/relationships/image" Target="../media/image88.png"/><Relationship Id="rId98" Type="http://schemas.openxmlformats.org/officeDocument/2006/relationships/image" Target="../media/image92.png"/><Relationship Id="rId121" Type="http://schemas.openxmlformats.org/officeDocument/2006/relationships/image" Target="../media/image113.png"/><Relationship Id="rId142" Type="http://schemas.openxmlformats.org/officeDocument/2006/relationships/hyperlink" Target="mailto:lmrojas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6.png"/><Relationship Id="rId116" Type="http://schemas.openxmlformats.org/officeDocument/2006/relationships/image" Target="../media/image108.png"/><Relationship Id="rId137" Type="http://schemas.openxmlformats.org/officeDocument/2006/relationships/hyperlink" Target="mailto:dirnuecreaciones@sic.gov.co" TargetMode="External"/><Relationship Id="rId158" Type="http://schemas.openxmlformats.org/officeDocument/2006/relationships/image" Target="../media/image6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1.png"/><Relationship Id="rId83" Type="http://schemas.openxmlformats.org/officeDocument/2006/relationships/image" Target="../media/image80.png"/><Relationship Id="rId88" Type="http://schemas.openxmlformats.org/officeDocument/2006/relationships/hyperlink" Target="mailto:arincon@sic.gov.co" TargetMode="External"/><Relationship Id="rId111" Type="http://schemas.openxmlformats.org/officeDocument/2006/relationships/hyperlink" Target="mailto:mserna@sic.gov.co" TargetMode="External"/><Relationship Id="rId132" Type="http://schemas.openxmlformats.org/officeDocument/2006/relationships/image" Target="../media/image122.png"/><Relationship Id="rId153" Type="http://schemas.openxmlformats.org/officeDocument/2006/relationships/image" Target="../media/image136.png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7.png"/><Relationship Id="rId106" Type="http://schemas.openxmlformats.org/officeDocument/2006/relationships/image" Target="../media/image100.png"/><Relationship Id="rId127" Type="http://schemas.openxmlformats.org/officeDocument/2006/relationships/image" Target="../media/image118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3.png"/><Relationship Id="rId73" Type="http://schemas.openxmlformats.org/officeDocument/2006/relationships/image" Target="../media/image72.png"/><Relationship Id="rId78" Type="http://schemas.openxmlformats.org/officeDocument/2006/relationships/image" Target="../media/image76.png"/><Relationship Id="rId94" Type="http://schemas.openxmlformats.org/officeDocument/2006/relationships/image" Target="../media/image89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hyperlink" Target="mailto:asolano@sic.gov.co" TargetMode="External"/><Relationship Id="rId143" Type="http://schemas.openxmlformats.org/officeDocument/2006/relationships/image" Target="../media/image130.png"/><Relationship Id="rId148" Type="http://schemas.openxmlformats.org/officeDocument/2006/relationships/image" Target="../media/image13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7.png"/><Relationship Id="rId89" Type="http://schemas.openxmlformats.org/officeDocument/2006/relationships/image" Target="../media/image84.png"/><Relationship Id="rId112" Type="http://schemas.openxmlformats.org/officeDocument/2006/relationships/image" Target="../media/image104.png"/><Relationship Id="rId133" Type="http://schemas.openxmlformats.org/officeDocument/2006/relationships/image" Target="../media/image123.png"/><Relationship Id="rId154" Type="http://schemas.openxmlformats.org/officeDocument/2006/relationships/image" Target="../media/image137.png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8.png"/><Relationship Id="rId79" Type="http://schemas.openxmlformats.org/officeDocument/2006/relationships/hyperlink" Target="mailto:jbendek@sic.gov.co" TargetMode="External"/><Relationship Id="rId102" Type="http://schemas.openxmlformats.org/officeDocument/2006/relationships/image" Target="../media/image96.png"/><Relationship Id="rId123" Type="http://schemas.openxmlformats.org/officeDocument/2006/relationships/image" Target="../media/image114.png"/><Relationship Id="rId144" Type="http://schemas.openxmlformats.org/officeDocument/2006/relationships/image" Target="../media/image131.png"/><Relationship Id="rId90" Type="http://schemas.openxmlformats.org/officeDocument/2006/relationships/image" Target="../media/image85.png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8.png"/><Relationship Id="rId113" Type="http://schemas.openxmlformats.org/officeDocument/2006/relationships/image" Target="../media/image105.png"/><Relationship Id="rId134" Type="http://schemas.openxmlformats.org/officeDocument/2006/relationships/hyperlink" Target="mailto:dirsignosdistintivos@sic.gov.co" TargetMode="External"/><Relationship Id="rId80" Type="http://schemas.openxmlformats.org/officeDocument/2006/relationships/image" Target="../media/image77.png"/><Relationship Id="rId155" Type="http://schemas.openxmlformats.org/officeDocument/2006/relationships/hyperlink" Target="mailto:mrvega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MX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Elainne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 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 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Iván Darío Hernández Rodríguez 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Natalia Gutiérrez Rodríguez </a:t>
            </a: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ngutierrez@sic.gov.co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Carlos Alberto Gutiérrez Parada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cgutierrez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 Marlén Neiva Cortés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cneiva@sic.gov.co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69442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Demys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Alberto Díaz Aparicio 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dadiaza@sic.gov.co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Andrea Hernández Duarte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mhernandez@sic.gov.co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cvega@sic.gov.co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45974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Clara Inés Vega Vásquez 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cvega@sic.gov.co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 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imontero@sic.gov.co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4905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 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Ernesto Perdomo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Alzate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cperdomo@sic.gov.co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Maribel Sánchez Gutiérrez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msanchezg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Aura Johana Vargas </a:t>
            </a:r>
            <a:r>
              <a:rPr lang="es-419" sz="750" b="1" dirty="0" err="1">
                <a:solidFill>
                  <a:srgbClr val="C00000"/>
                </a:solidFill>
                <a:latin typeface="Verdana"/>
              </a:rPr>
              <a:t>Jordan</a:t>
            </a:r>
            <a:endParaRPr lang="es-419" sz="750" b="1" dirty="0">
              <a:solidFill>
                <a:srgbClr val="C00000"/>
              </a:solidFill>
              <a:latin typeface="Verdana"/>
            </a:endParaRP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ajvargas@sic.gov.co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21830" y="3411642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Anyi  Paola Pico Piñeros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apico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Jessica Alejandra Betancur Osorio  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6726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Clert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Catherine Vanegas Guerra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cvanegas@sic.gov.co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2650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Oscar Mauricio Ávila Ramírez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oavila@sic.gov.co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5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43409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Lina Marcelo León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Darabos</a:t>
            </a:r>
            <a:endParaRPr lang="es-CO" sz="85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6859295" y="5941408"/>
            <a:ext cx="1024614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lleon@sic.gov.co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Yolima Acero Montaña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yacero@sic.gov.co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544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Acevedo Pasos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lacevedo@sic.gov.co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Mónica Parrado Merchán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mparrado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Henry Jair Pineda Moreno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hpineda@sic.gov.co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728450" y="1121720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Lina Paola Sánchez Vargas</a:t>
            </a:r>
          </a:p>
          <a:p>
            <a:pPr algn="ctr"/>
            <a:r>
              <a:rPr lang="es-ES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lpsanchez@sic.gov.co </a:t>
            </a: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Melba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Gerardina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Castro Cortés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mcastro@sic.gov.co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15508" y="9643659"/>
            <a:ext cx="1709944" cy="831603"/>
            <a:chOff x="8232908" y="9703856"/>
            <a:chExt cx="1591311" cy="771406"/>
          </a:xfrm>
        </p:grpSpPr>
        <p:pic>
          <p:nvPicPr>
            <p:cNvPr id="251" name="object 25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32908" y="9703859"/>
              <a:ext cx="141882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618759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21079" y="9674089"/>
            <a:ext cx="1558461" cy="48923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Danilo Antonio Urrea Rodríguez 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8566236" y="10136387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drrear@sic.gov.co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Daniel Arévalo Morales 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harevalom@sic.gov.co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Rodríguez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jceballos@sic.gov.co</a:t>
            </a:r>
            <a:endParaRPr sz="75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Sánchez Merchán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418417" y="12249513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Sánchez Perea 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csanchezp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6"/>
            <a:ext cx="1604645" cy="834203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76650" y="10907218"/>
            <a:ext cx="1565275" cy="5911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Isabel Eugenia Corzo </a:t>
            </a:r>
            <a:r>
              <a:rPr lang="es-ES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Gualdron</a:t>
            </a:r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icorzo@sic.gov.co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09340" y="11601450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90797" y="11677650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250647" y="11982450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Karen Lizeth Gamboa Ávila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kgamboa@sic.gov.co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Rodolfo Machado Pachón 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rmachadop@sic.gov.co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Ivett Rodríguez García 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849214" y="10144395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MX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asolano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Lizz </a:t>
            </a:r>
            <a:r>
              <a:rPr lang="es-ES" sz="80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Dahiam</a:t>
            </a: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Pacheco Ramírez</a:t>
            </a: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0237" y="11702735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81580" y="11807358"/>
            <a:ext cx="1528263" cy="4319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Álvaro José Rodríguez Iza  </a:t>
            </a:r>
            <a:r>
              <a:rPr lang="es-ES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ajrodriguezi@sic.gov.co </a:t>
            </a:r>
            <a:endParaRPr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Aida Lucia Hurtado Bejarano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ahurtado@sic.gov.co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6518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Andrés Fuentes </a:t>
            </a:r>
            <a:r>
              <a:rPr lang="es-CO" sz="7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Bazza</a:t>
            </a: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cfuentes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7647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r>
              <a:rPr lang="es-CO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(E)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7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 Marcela Rojas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lmrojas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58278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Sonia Andrea Díaz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Pirazán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sdiaz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391847" y="11193460"/>
            <a:ext cx="1527607" cy="5245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Diego Eliseo Cárdenas Alarcón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750" i="1" spc="2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dcardenas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5021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Carrillo 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ccarrillor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Andrea Bermúdez Huertas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391958" y="12164924"/>
            <a:ext cx="12536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abermudezh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7647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Karen Lizeth García Cuevas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kgarcia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Abril 22 d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6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Daniela Robledo Gómez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8476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Grandadillo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Martinéz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Garzón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BF28745435234583A77BBA3DEC6129" ma:contentTypeVersion="20" ma:contentTypeDescription="Crear nuevo documento." ma:contentTypeScope="" ma:versionID="c6686a75928f4a89f02b462744d54e88">
  <xsd:schema xmlns:xsd="http://www.w3.org/2001/XMLSchema" xmlns:xs="http://www.w3.org/2001/XMLSchema" xmlns:p="http://schemas.microsoft.com/office/2006/metadata/properties" xmlns:ns3="56a2e827-55df-4ee6-a303-ecd68f0d4587" xmlns:ns4="86007f55-3d40-4568-a4cb-e9c9be4e281d" targetNamespace="http://schemas.microsoft.com/office/2006/metadata/properties" ma:root="true" ma:fieldsID="0745c57acf1b641aabb6cf394b36a144" ns3:_="" ns4:_="">
    <xsd:import namespace="56a2e827-55df-4ee6-a303-ecd68f0d4587"/>
    <xsd:import namespace="86007f55-3d40-4568-a4cb-e9c9be4e281d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2e827-55df-4ee6-a303-ecd68f0d458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07f55-3d40-4568-a4cb-e9c9be4e2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6a2e827-55df-4ee6-a303-ecd68f0d4587" xsi:nil="true"/>
    <MigrationWizIdDocumentLibraryPermissions xmlns="56a2e827-55df-4ee6-a303-ecd68f0d4587" xsi:nil="true"/>
    <MigrationWizIdSecurityGroups xmlns="56a2e827-55df-4ee6-a303-ecd68f0d4587" xsi:nil="true"/>
    <MigrationWizIdPermissions xmlns="56a2e827-55df-4ee6-a303-ecd68f0d4587" xsi:nil="true"/>
    <MigrationWizIdPermissionLevels xmlns="56a2e827-55df-4ee6-a303-ecd68f0d4587" xsi:nil="true"/>
    <_activity xmlns="56a2e827-55df-4ee6-a303-ecd68f0d45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6DD5B-A6AD-4042-8693-948EA2202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2e827-55df-4ee6-a303-ecd68f0d4587"/>
    <ds:schemaRef ds:uri="86007f55-3d40-4568-a4cb-e9c9be4e2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0F710-E734-4D0F-A598-B9D4D27D4D90}">
  <ds:schemaRefs>
    <ds:schemaRef ds:uri="http://www.w3.org/XML/1998/namespace"/>
    <ds:schemaRef ds:uri="56a2e827-55df-4ee6-a303-ecd68f0d4587"/>
    <ds:schemaRef ds:uri="http://schemas.microsoft.com/office/2006/documentManagement/types"/>
    <ds:schemaRef ds:uri="http://purl.org/dc/dcmitype/"/>
    <ds:schemaRef ds:uri="86007f55-3d40-4568-a4cb-e9c9be4e281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1427</Words>
  <Application>Microsoft Office PowerPoint</Application>
  <PresentationFormat>Personalizado</PresentationFormat>
  <Paragraphs>239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227</cp:revision>
  <dcterms:created xsi:type="dcterms:W3CDTF">2023-05-11T17:20:11Z</dcterms:created>
  <dcterms:modified xsi:type="dcterms:W3CDTF">2026-04-22T19:26:09Z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0x0101005EBF28745435234583A77BBA3DEC6129</vt:lpwstr>
  </property>
</Properties>
</file>