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9285" autoAdjust="0"/>
  </p:normalViewPr>
  <p:slideViewPr>
    <p:cSldViewPr>
      <p:cViewPr>
        <p:scale>
          <a:sx n="100" d="100"/>
          <a:sy n="100" d="100"/>
        </p:scale>
        <p:origin x="-864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98.png"/><Relationship Id="rId21" Type="http://schemas.openxmlformats.org/officeDocument/2006/relationships/hyperlink" Target="mailto:contactenos@sic.gov.co" TargetMode="External"/><Relationship Id="rId42" Type="http://schemas.openxmlformats.org/officeDocument/2006/relationships/hyperlink" Target="mailto:lcuesta@sic.gov.co" TargetMode="External"/><Relationship Id="rId47" Type="http://schemas.openxmlformats.org/officeDocument/2006/relationships/image" Target="../media/image44.png"/><Relationship Id="rId63" Type="http://schemas.openxmlformats.org/officeDocument/2006/relationships/image" Target="../media/image58.png"/><Relationship Id="rId68" Type="http://schemas.openxmlformats.org/officeDocument/2006/relationships/hyperlink" Target="mailto:jferia@sic.gov.co" TargetMode="External"/><Relationship Id="rId84" Type="http://schemas.openxmlformats.org/officeDocument/2006/relationships/image" Target="../media/image75.png"/><Relationship Id="rId89" Type="http://schemas.openxmlformats.org/officeDocument/2006/relationships/hyperlink" Target="mailto:eaparra@sic.gov.co" TargetMode="External"/><Relationship Id="rId112" Type="http://schemas.openxmlformats.org/officeDocument/2006/relationships/image" Target="../media/image94.png"/><Relationship Id="rId133" Type="http://schemas.openxmlformats.org/officeDocument/2006/relationships/image" Target="../media/image110.png"/><Relationship Id="rId138" Type="http://schemas.openxmlformats.org/officeDocument/2006/relationships/hyperlink" Target="mailto:asolano@sic.gov.co" TargetMode="External"/><Relationship Id="rId154" Type="http://schemas.openxmlformats.org/officeDocument/2006/relationships/image" Target="../media/image125.png"/><Relationship Id="rId159" Type="http://schemas.openxmlformats.org/officeDocument/2006/relationships/image" Target="../media/image128.png"/><Relationship Id="rId175" Type="http://schemas.openxmlformats.org/officeDocument/2006/relationships/hyperlink" Target="mailto:jvillate@sic.gov.co" TargetMode="External"/><Relationship Id="rId170" Type="http://schemas.openxmlformats.org/officeDocument/2006/relationships/hyperlink" Target="mailto:ccarrillor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1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hyperlink" Target="mailto:aearteaga@sic.gov.co" TargetMode="External"/><Relationship Id="rId37" Type="http://schemas.openxmlformats.org/officeDocument/2006/relationships/hyperlink" Target="mailto:jlopez@sic.gov.co" TargetMode="External"/><Relationship Id="rId53" Type="http://schemas.openxmlformats.org/officeDocument/2006/relationships/image" Target="../media/image50.png"/><Relationship Id="rId58" Type="http://schemas.openxmlformats.org/officeDocument/2006/relationships/hyperlink" Target="mailto:hbarragan@sic.gov.co" TargetMode="External"/><Relationship Id="rId74" Type="http://schemas.openxmlformats.org/officeDocument/2006/relationships/image" Target="../media/image66.png"/><Relationship Id="rId79" Type="http://schemas.openxmlformats.org/officeDocument/2006/relationships/image" Target="../media/image71.png"/><Relationship Id="rId102" Type="http://schemas.openxmlformats.org/officeDocument/2006/relationships/image" Target="../media/image87.png"/><Relationship Id="rId123" Type="http://schemas.openxmlformats.org/officeDocument/2006/relationships/image" Target="../media/image102.png"/><Relationship Id="rId128" Type="http://schemas.openxmlformats.org/officeDocument/2006/relationships/image" Target="../media/image106.png"/><Relationship Id="rId144" Type="http://schemas.openxmlformats.org/officeDocument/2006/relationships/image" Target="../media/image118.png"/><Relationship Id="rId149" Type="http://schemas.openxmlformats.org/officeDocument/2006/relationships/hyperlink" Target="mailto:rdiaz@sic.gov.co" TargetMode="External"/><Relationship Id="rId5" Type="http://schemas.openxmlformats.org/officeDocument/2006/relationships/image" Target="../media/image14.png"/><Relationship Id="rId90" Type="http://schemas.openxmlformats.org/officeDocument/2006/relationships/image" Target="../media/image79.png"/><Relationship Id="rId95" Type="http://schemas.openxmlformats.org/officeDocument/2006/relationships/image" Target="../media/image82.png"/><Relationship Id="rId160" Type="http://schemas.openxmlformats.org/officeDocument/2006/relationships/image" Target="../media/image129.png"/><Relationship Id="rId165" Type="http://schemas.openxmlformats.org/officeDocument/2006/relationships/image" Target="../media/image133.png"/><Relationship Id="rId181" Type="http://schemas.openxmlformats.org/officeDocument/2006/relationships/hyperlink" Target="mailto:m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image" Target="../media/image41.png"/><Relationship Id="rId48" Type="http://schemas.openxmlformats.org/officeDocument/2006/relationships/image" Target="../media/image45.png"/><Relationship Id="rId64" Type="http://schemas.openxmlformats.org/officeDocument/2006/relationships/image" Target="../media/image59.png"/><Relationship Id="rId69" Type="http://schemas.openxmlformats.org/officeDocument/2006/relationships/image" Target="../media/image62.png"/><Relationship Id="rId113" Type="http://schemas.openxmlformats.org/officeDocument/2006/relationships/image" Target="../media/image95.png"/><Relationship Id="rId118" Type="http://schemas.openxmlformats.org/officeDocument/2006/relationships/image" Target="../media/image99.png"/><Relationship Id="rId134" Type="http://schemas.openxmlformats.org/officeDocument/2006/relationships/image" Target="../media/image111.png"/><Relationship Id="rId139" Type="http://schemas.openxmlformats.org/officeDocument/2006/relationships/image" Target="../media/image114.png"/><Relationship Id="rId80" Type="http://schemas.openxmlformats.org/officeDocument/2006/relationships/image" Target="../media/image72.png"/><Relationship Id="rId85" Type="http://schemas.openxmlformats.org/officeDocument/2006/relationships/image" Target="../media/image76.png"/><Relationship Id="rId150" Type="http://schemas.openxmlformats.org/officeDocument/2006/relationships/image" Target="../media/image122.png"/><Relationship Id="rId155" Type="http://schemas.openxmlformats.org/officeDocument/2006/relationships/hyperlink" Target="mailto:dirnuecreaciones@sic.gov.co" TargetMode="External"/><Relationship Id="rId171" Type="http://schemas.openxmlformats.org/officeDocument/2006/relationships/hyperlink" Target="mailto:lsilva@sic.gov.co" TargetMode="External"/><Relationship Id="rId176" Type="http://schemas.openxmlformats.org/officeDocument/2006/relationships/image" Target="../media/image138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59" Type="http://schemas.openxmlformats.org/officeDocument/2006/relationships/image" Target="../media/image54.png"/><Relationship Id="rId103" Type="http://schemas.openxmlformats.org/officeDocument/2006/relationships/image" Target="../media/image88.png"/><Relationship Id="rId108" Type="http://schemas.openxmlformats.org/officeDocument/2006/relationships/hyperlink" Target="mailto:dcmedinab@sic.gov.co" TargetMode="External"/><Relationship Id="rId124" Type="http://schemas.openxmlformats.org/officeDocument/2006/relationships/image" Target="../media/image103.png"/><Relationship Id="rId129" Type="http://schemas.openxmlformats.org/officeDocument/2006/relationships/image" Target="../media/image107.png"/><Relationship Id="rId54" Type="http://schemas.openxmlformats.org/officeDocument/2006/relationships/image" Target="../media/image51.png"/><Relationship Id="rId70" Type="http://schemas.openxmlformats.org/officeDocument/2006/relationships/image" Target="../media/image63.png"/><Relationship Id="rId75" Type="http://schemas.openxmlformats.org/officeDocument/2006/relationships/image" Target="../media/image67.png"/><Relationship Id="rId91" Type="http://schemas.openxmlformats.org/officeDocument/2006/relationships/image" Target="../media/image80.png"/><Relationship Id="rId96" Type="http://schemas.openxmlformats.org/officeDocument/2006/relationships/image" Target="../media/image83.png"/><Relationship Id="rId140" Type="http://schemas.openxmlformats.org/officeDocument/2006/relationships/image" Target="../media/image115.png"/><Relationship Id="rId145" Type="http://schemas.openxmlformats.org/officeDocument/2006/relationships/image" Target="../media/image119.png"/><Relationship Id="rId161" Type="http://schemas.openxmlformats.org/officeDocument/2006/relationships/hyperlink" Target="mailto:lmrojas@sic.gov.co" TargetMode="External"/><Relationship Id="rId166" Type="http://schemas.openxmlformats.org/officeDocument/2006/relationships/hyperlink" Target="mailto:rponce@sic.gov.co" TargetMode="External"/><Relationship Id="rId182" Type="http://schemas.openxmlformats.org/officeDocument/2006/relationships/hyperlink" Target="mailto:habeasdata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6.png"/><Relationship Id="rId114" Type="http://schemas.openxmlformats.org/officeDocument/2006/relationships/hyperlink" Target="mailto:mpolo@sic.gov.co" TargetMode="External"/><Relationship Id="rId119" Type="http://schemas.openxmlformats.org/officeDocument/2006/relationships/hyperlink" Target="mailto:amhernandez@sic.gov.co" TargetMode="External"/><Relationship Id="rId44" Type="http://schemas.openxmlformats.org/officeDocument/2006/relationships/image" Target="../media/image42.png"/><Relationship Id="rId60" Type="http://schemas.openxmlformats.org/officeDocument/2006/relationships/image" Target="../media/image55.png"/><Relationship Id="rId65" Type="http://schemas.openxmlformats.org/officeDocument/2006/relationships/hyperlink" Target="mailto:amprieto@sic.gov.co" TargetMode="External"/><Relationship Id="rId81" Type="http://schemas.openxmlformats.org/officeDocument/2006/relationships/image" Target="../media/image73.png"/><Relationship Id="rId86" Type="http://schemas.openxmlformats.org/officeDocument/2006/relationships/hyperlink" Target="mailto:jbendek@sic.gov.co" TargetMode="External"/><Relationship Id="rId130" Type="http://schemas.openxmlformats.org/officeDocument/2006/relationships/hyperlink" Target="mailto:yjaime@sic.gov.co" TargetMode="External"/><Relationship Id="rId135" Type="http://schemas.openxmlformats.org/officeDocument/2006/relationships/hyperlink" Target="mailto:lgarces@sic.gov.co" TargetMode="External"/><Relationship Id="rId151" Type="http://schemas.openxmlformats.org/officeDocument/2006/relationships/image" Target="../media/image123.png"/><Relationship Id="rId156" Type="http://schemas.openxmlformats.org/officeDocument/2006/relationships/image" Target="../media/image126.png"/><Relationship Id="rId177" Type="http://schemas.openxmlformats.org/officeDocument/2006/relationships/image" Target="../media/image13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6.png"/><Relationship Id="rId180" Type="http://schemas.openxmlformats.org/officeDocument/2006/relationships/hyperlink" Target="mailto:oftecnologia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39.png"/><Relationship Id="rId109" Type="http://schemas.openxmlformats.org/officeDocument/2006/relationships/image" Target="../media/image92.png"/><Relationship Id="rId34" Type="http://schemas.openxmlformats.org/officeDocument/2006/relationships/image" Target="../media/image35.png"/><Relationship Id="rId50" Type="http://schemas.openxmlformats.org/officeDocument/2006/relationships/image" Target="../media/image47.png"/><Relationship Id="rId55" Type="http://schemas.openxmlformats.org/officeDocument/2006/relationships/hyperlink" Target="mailto:a&#64258;orez@sic.gov.co" TargetMode="External"/><Relationship Id="rId76" Type="http://schemas.openxmlformats.org/officeDocument/2006/relationships/image" Target="../media/image68.png"/><Relationship Id="rId97" Type="http://schemas.openxmlformats.org/officeDocument/2006/relationships/hyperlink" Target="mailto:arincon@sic.gov.co" TargetMode="External"/><Relationship Id="rId104" Type="http://schemas.openxmlformats.org/officeDocument/2006/relationships/image" Target="../media/image89.png"/><Relationship Id="rId120" Type="http://schemas.openxmlformats.org/officeDocument/2006/relationships/image" Target="../media/image100.png"/><Relationship Id="rId125" Type="http://schemas.openxmlformats.org/officeDocument/2006/relationships/hyperlink" Target="mailto:mserna@sic.gov.co" TargetMode="External"/><Relationship Id="rId141" Type="http://schemas.openxmlformats.org/officeDocument/2006/relationships/image" Target="../media/image116.png"/><Relationship Id="rId146" Type="http://schemas.openxmlformats.org/officeDocument/2006/relationships/hyperlink" Target="mailto:ahurtado@sic.gov.co" TargetMode="External"/><Relationship Id="rId167" Type="http://schemas.openxmlformats.org/officeDocument/2006/relationships/image" Target="../media/image134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4.png"/><Relationship Id="rId92" Type="http://schemas.openxmlformats.org/officeDocument/2006/relationships/image" Target="../media/image81.png"/><Relationship Id="rId162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cneiva@sic.gov.co" TargetMode="External"/><Relationship Id="rId45" Type="http://schemas.openxmlformats.org/officeDocument/2006/relationships/hyperlink" Target="mailto:oramirez@sic.gov.co" TargetMode="External"/><Relationship Id="rId66" Type="http://schemas.openxmlformats.org/officeDocument/2006/relationships/image" Target="../media/image60.png"/><Relationship Id="rId87" Type="http://schemas.openxmlformats.org/officeDocument/2006/relationships/image" Target="../media/image77.png"/><Relationship Id="rId110" Type="http://schemas.openxmlformats.org/officeDocument/2006/relationships/image" Target="../media/image93.png"/><Relationship Id="rId115" Type="http://schemas.openxmlformats.org/officeDocument/2006/relationships/image" Target="../media/image96.png"/><Relationship Id="rId131" Type="http://schemas.openxmlformats.org/officeDocument/2006/relationships/image" Target="../media/image108.png"/><Relationship Id="rId136" Type="http://schemas.openxmlformats.org/officeDocument/2006/relationships/image" Target="../media/image112.png"/><Relationship Id="rId157" Type="http://schemas.openxmlformats.org/officeDocument/2006/relationships/image" Target="../media/image127.png"/><Relationship Id="rId178" Type="http://schemas.openxmlformats.org/officeDocument/2006/relationships/image" Target="../media/image5.png"/><Relationship Id="rId61" Type="http://schemas.openxmlformats.org/officeDocument/2006/relationships/image" Target="../media/image56.png"/><Relationship Id="rId82" Type="http://schemas.openxmlformats.org/officeDocument/2006/relationships/hyperlink" Target="mailto:mrhernandez@sic.gov.co" TargetMode="External"/><Relationship Id="rId152" Type="http://schemas.openxmlformats.org/officeDocument/2006/relationships/hyperlink" Target="mailto:dirsignosdistintivos@sic.gov.co" TargetMode="External"/><Relationship Id="rId173" Type="http://schemas.openxmlformats.org/officeDocument/2006/relationships/image" Target="../media/image137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6.png"/><Relationship Id="rId56" Type="http://schemas.openxmlformats.org/officeDocument/2006/relationships/image" Target="../media/image52.png"/><Relationship Id="rId77" Type="http://schemas.openxmlformats.org/officeDocument/2006/relationships/image" Target="../media/image69.png"/><Relationship Id="rId100" Type="http://schemas.openxmlformats.org/officeDocument/2006/relationships/hyperlink" Target="mailto:zcardenas@sic.gov.co" TargetMode="External"/><Relationship Id="rId105" Type="http://schemas.openxmlformats.org/officeDocument/2006/relationships/hyperlink" Target="mailto:ffernandez@sic.gov.co" TargetMode="External"/><Relationship Id="rId126" Type="http://schemas.openxmlformats.org/officeDocument/2006/relationships/image" Target="../media/image104.png"/><Relationship Id="rId147" Type="http://schemas.openxmlformats.org/officeDocument/2006/relationships/image" Target="../media/image120.png"/><Relationship Id="rId168" Type="http://schemas.openxmlformats.org/officeDocument/2006/relationships/image" Target="../media/image135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48.png"/><Relationship Id="rId72" Type="http://schemas.openxmlformats.org/officeDocument/2006/relationships/image" Target="../media/image65.png"/><Relationship Id="rId93" Type="http://schemas.openxmlformats.org/officeDocument/2006/relationships/hyperlink" Target="mailto:grdisciplinario@sic.gov.co" TargetMode="External"/><Relationship Id="rId98" Type="http://schemas.openxmlformats.org/officeDocument/2006/relationships/image" Target="../media/image84.png"/><Relationship Id="rId121" Type="http://schemas.openxmlformats.org/officeDocument/2006/relationships/image" Target="../media/image101.png"/><Relationship Id="rId142" Type="http://schemas.openxmlformats.org/officeDocument/2006/relationships/image" Target="../media/image117.png"/><Relationship Id="rId163" Type="http://schemas.openxmlformats.org/officeDocument/2006/relationships/image" Target="../media/image131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3.png"/><Relationship Id="rId67" Type="http://schemas.openxmlformats.org/officeDocument/2006/relationships/image" Target="../media/image61.png"/><Relationship Id="rId116" Type="http://schemas.openxmlformats.org/officeDocument/2006/relationships/image" Target="../media/image97.png"/><Relationship Id="rId137" Type="http://schemas.openxmlformats.org/officeDocument/2006/relationships/image" Target="../media/image113.png"/><Relationship Id="rId158" Type="http://schemas.openxmlformats.org/officeDocument/2006/relationships/hyperlink" Target="mailto:grojas@sic.gov.co" TargetMode="External"/><Relationship Id="rId20" Type="http://schemas.openxmlformats.org/officeDocument/2006/relationships/image" Target="../media/image25.png"/><Relationship Id="rId41" Type="http://schemas.openxmlformats.org/officeDocument/2006/relationships/image" Target="../media/image40.png"/><Relationship Id="rId62" Type="http://schemas.openxmlformats.org/officeDocument/2006/relationships/image" Target="../media/image57.png"/><Relationship Id="rId83" Type="http://schemas.openxmlformats.org/officeDocument/2006/relationships/image" Target="../media/image74.png"/><Relationship Id="rId88" Type="http://schemas.openxmlformats.org/officeDocument/2006/relationships/image" Target="../media/image78.png"/><Relationship Id="rId111" Type="http://schemas.openxmlformats.org/officeDocument/2006/relationships/hyperlink" Target="mailto:rsanchez@sic.gov.co" TargetMode="External"/><Relationship Id="rId132" Type="http://schemas.openxmlformats.org/officeDocument/2006/relationships/image" Target="../media/image109.png"/><Relationship Id="rId153" Type="http://schemas.openxmlformats.org/officeDocument/2006/relationships/image" Target="../media/image124.png"/><Relationship Id="rId174" Type="http://schemas.openxmlformats.org/officeDocument/2006/relationships/hyperlink" Target="mailto:mrvega@sic.gov.co" TargetMode="External"/><Relationship Id="rId179" Type="http://schemas.openxmlformats.org/officeDocument/2006/relationships/image" Target="../media/image6.png"/><Relationship Id="rId15" Type="http://schemas.openxmlformats.org/officeDocument/2006/relationships/image" Target="../media/image20.png"/><Relationship Id="rId36" Type="http://schemas.openxmlformats.org/officeDocument/2006/relationships/image" Target="../media/image37.png"/><Relationship Id="rId57" Type="http://schemas.openxmlformats.org/officeDocument/2006/relationships/image" Target="../media/image53.png"/><Relationship Id="rId106" Type="http://schemas.openxmlformats.org/officeDocument/2006/relationships/image" Target="../media/image90.png"/><Relationship Id="rId127" Type="http://schemas.openxmlformats.org/officeDocument/2006/relationships/image" Target="../media/image10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49.png"/><Relationship Id="rId73" Type="http://schemas.openxmlformats.org/officeDocument/2006/relationships/hyperlink" Target="mailto:acabarcas@sic.gov.co" TargetMode="External"/><Relationship Id="rId78" Type="http://schemas.openxmlformats.org/officeDocument/2006/relationships/image" Target="../media/image70.png"/><Relationship Id="rId94" Type="http://schemas.openxmlformats.org/officeDocument/2006/relationships/hyperlink" Target="mailto:lagamez@sic.gov.co" TargetMode="Externa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122" Type="http://schemas.openxmlformats.org/officeDocument/2006/relationships/hyperlink" Target="mailto:csanchezp@sic.gov.co" TargetMode="External"/><Relationship Id="rId143" Type="http://schemas.openxmlformats.org/officeDocument/2006/relationships/hyperlink" Target="mailto:mfranco@sic.gov.co" TargetMode="External"/><Relationship Id="rId148" Type="http://schemas.openxmlformats.org/officeDocument/2006/relationships/image" Target="../media/image121.png"/><Relationship Id="rId164" Type="http://schemas.openxmlformats.org/officeDocument/2006/relationships/image" Target="../media/image132.png"/><Relationship Id="rId169" Type="http://schemas.openxmlformats.org/officeDocument/2006/relationships/hyperlink" Target="mailto:maquintero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=""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=""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=""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=""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=""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=""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=""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=""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=""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=""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=""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Martha Cecilia Caro Puerta</a:t>
            </a:r>
          </a:p>
          <a:p>
            <a:pPr marL="0" indent="0" algn="ctr" defTabSz="914400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Gabriel Turbay Velandia</a:t>
            </a: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65510" y="8039633"/>
            <a:ext cx="2684780" cy="889635"/>
            <a:chOff x="4165510" y="8039633"/>
            <a:chExt cx="2684780" cy="889635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67092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5342" y="8368780"/>
            <a:ext cx="1884680" cy="272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 Rodríguez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smtClean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 smtClean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r>
              <a:rPr lang="es-CO" sz="850" spc="-5" dirty="0" smtClean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48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Alejandro Esteban Arteaga Parra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2"/>
              </a:rPr>
              <a:t>aearteaga@sic.gov.co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7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Neiva Cortés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cneiva@sic.gov.co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2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Fabian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5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5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8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5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Juliana Feria </a:t>
            </a:r>
            <a:r>
              <a:rPr lang="es-ES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Manascero</a:t>
            </a:r>
            <a:endParaRPr lang="es-ES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8"/>
              </a:rPr>
              <a:t>jferia@sic.gov.co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741805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3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214" y="9857739"/>
            <a:ext cx="1746727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  <a:cs typeface="Verdana"/>
              </a:rPr>
              <a:t>Diego Fernando Murillo Camargo</a:t>
            </a:r>
          </a:p>
          <a:p>
            <a:pPr algn="ctr"/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dfmurillo@sic.gov.co</a:t>
            </a:r>
            <a:r>
              <a:rPr lang="es-419" sz="750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r>
              <a:rPr lang="es-419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</a:t>
            </a:r>
            <a:r>
              <a:rPr lang="es-419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Niny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Echeverry Prada</a:t>
            </a:r>
          </a:p>
          <a:p>
            <a:pPr algn="ctr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2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2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2174018" y="5550927"/>
            <a:ext cx="1927488" cy="41703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</a:t>
            </a:r>
            <a:r>
              <a:rPr sz="8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Milena</a:t>
            </a:r>
            <a:r>
              <a:rPr sz="8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López</a:t>
            </a:r>
            <a:r>
              <a:rPr sz="8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Oñate</a:t>
            </a:r>
            <a:r>
              <a:rPr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9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61337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6215" marR="188595" algn="ctr">
              <a:lnSpc>
                <a:spcPct val="85600"/>
              </a:lnSpc>
              <a:spcBef>
                <a:spcPts val="27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</a:t>
            </a:r>
            <a:r>
              <a:rPr lang="es-CO" sz="850" b="1" spc="-5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Rivera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3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Marcelo Barreto Daza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mbarreto@sic.gov.co</a:t>
            </a: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0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1624" y="10460810"/>
            <a:ext cx="1604645" cy="715010"/>
            <a:chOff x="5947915" y="10509073"/>
            <a:chExt cx="1604645" cy="715010"/>
          </a:xfrm>
        </p:grpSpPr>
        <p:pic>
          <p:nvPicPr>
            <p:cNvPr id="241" name="object 2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2" y="10515740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966980" y="10426143"/>
            <a:ext cx="1563370" cy="5911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Fredy Orlando Fernández </a:t>
            </a:r>
            <a:r>
              <a:rPr lang="es-CO" sz="70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Fernández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ffernandez@sic.gov.co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9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Jonathan David Carvajal Restrepo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jdcarvajal@sic.gov.co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3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9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281650" y="8862897"/>
            <a:ext cx="175260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5480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51130" marR="143510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Edna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Orozco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Graciela Rojas Valderrama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8"/>
              </a:rPr>
              <a:t>grojas@sic.gov.co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9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4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5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88" name="object 388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76133" y="314057"/>
            <a:ext cx="2551719" cy="519905"/>
          </a:xfrm>
          <a:prstGeom prst="rect">
            <a:avLst/>
          </a:prstGeom>
        </p:spPr>
      </p:pic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CO" sz="950" i="1" spc="50" dirty="0">
                <a:solidFill>
                  <a:srgbClr val="5B6365"/>
                </a:solidFill>
                <a:latin typeface="Verdana"/>
                <a:cs typeface="Verdana"/>
              </a:rPr>
              <a:t>Abril</a:t>
            </a:r>
            <a:r>
              <a:rPr lang="es-419" sz="950" i="1" spc="50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lang="es-CO" sz="950" i="1" spc="50" dirty="0" smtClean="0">
                <a:solidFill>
                  <a:srgbClr val="5B6365"/>
                </a:solidFill>
                <a:latin typeface="Verdana"/>
                <a:cs typeface="Verdana"/>
              </a:rPr>
              <a:t>18</a:t>
            </a:r>
            <a:r>
              <a:rPr lang="es-419" sz="950" i="1" spc="50" dirty="0" smtClean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=""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=""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=""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=""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=""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=""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=""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=""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=""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=""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=""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=""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=""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=""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=""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=""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725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(E)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0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=""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=""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=""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=""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=""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=""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1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82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7c353e3-3732-4528-8f82-610fc1f2f94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8607c66-09cc-4c9b-9f95-844bde53f0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947</Words>
  <Application>Microsoft Office PowerPoint</Application>
  <PresentationFormat>Personalizado</PresentationFormat>
  <Paragraphs>236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Edgar Eduardo Nuñez Bohorquez</cp:lastModifiedBy>
  <cp:revision>115</cp:revision>
  <dcterms:created xsi:type="dcterms:W3CDTF">2023-05-11T17:20:11Z</dcterms:created>
  <dcterms:modified xsi:type="dcterms:W3CDTF">2024-04-18T14:40:34Z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